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3" r:id="rId4"/>
  </p:sldMasterIdLst>
  <p:notesMasterIdLst>
    <p:notesMasterId r:id="rId27"/>
  </p:notesMasterIdLst>
  <p:handoutMasterIdLst>
    <p:handoutMasterId r:id="rId28"/>
  </p:handoutMasterIdLst>
  <p:sldIdLst>
    <p:sldId id="339" r:id="rId5"/>
    <p:sldId id="321" r:id="rId6"/>
    <p:sldId id="325" r:id="rId7"/>
    <p:sldId id="340" r:id="rId8"/>
    <p:sldId id="337" r:id="rId9"/>
    <p:sldId id="322" r:id="rId10"/>
    <p:sldId id="323" r:id="rId11"/>
    <p:sldId id="336" r:id="rId12"/>
    <p:sldId id="335" r:id="rId13"/>
    <p:sldId id="333" r:id="rId14"/>
    <p:sldId id="327" r:id="rId15"/>
    <p:sldId id="341" r:id="rId16"/>
    <p:sldId id="342" r:id="rId17"/>
    <p:sldId id="343" r:id="rId18"/>
    <p:sldId id="330" r:id="rId19"/>
    <p:sldId id="338" r:id="rId20"/>
    <p:sldId id="329" r:id="rId21"/>
    <p:sldId id="331" r:id="rId22"/>
    <p:sldId id="345" r:id="rId23"/>
    <p:sldId id="344" r:id="rId24"/>
    <p:sldId id="332" r:id="rId25"/>
    <p:sldId id="334" r:id="rId26"/>
  </p:sldIdLst>
  <p:sldSz cx="12192000" cy="6858000"/>
  <p:notesSz cx="6797675" cy="9926638"/>
  <p:embeddedFontLst>
    <p:embeddedFont>
      <p:font typeface="Calibri" panose="020F0502020204030204" pitchFamily="34" charset="0"/>
      <p:regular r:id="rId29"/>
      <p:bold r:id="rId30"/>
      <p:italic r:id="rId31"/>
      <p:boldItalic r:id="rId32"/>
    </p:embeddedFont>
    <p:embeddedFont>
      <p:font typeface="Segoe UI" panose="020B0502040204020203" pitchFamily="34" charset="0"/>
      <p:regular r:id="rId33"/>
      <p:bold r:id="rId34"/>
      <p:italic r:id="rId35"/>
      <p:boldItalic r:id="rId36"/>
    </p:embeddedFont>
    <p:embeddedFont>
      <p:font typeface="Source Sans Pro" panose="020B0503030403020204" pitchFamily="34" charset="0"/>
      <p:regular r:id="rId37"/>
      <p:bold r:id="rId38"/>
      <p:italic r:id="rId39"/>
      <p:boldItalic r:id="rId40"/>
    </p:embeddedFont>
    <p:embeddedFont>
      <p:font typeface="Source Sans Pro Light" panose="020B0403030403020204" pitchFamily="34" charset="0"/>
      <p:regular r:id="rId41"/>
      <p:italic r:id="rId42"/>
    </p:embeddedFont>
    <p:embeddedFont>
      <p:font typeface="Source Sans Pro Semibold" panose="020B0603030403020204" pitchFamily="34" charset="0"/>
      <p:bold r:id="rId43"/>
      <p:boldItalic r:id="rId44"/>
    </p:embeddedFont>
  </p:embeddedFontLst>
  <p:custDataLst>
    <p:tags r:id="rId45"/>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CEECC4E-72BF-49D1-A9C1-BAC216DEA14F}">
          <p14:sldIdLst>
            <p14:sldId id="339"/>
            <p14:sldId id="321"/>
            <p14:sldId id="325"/>
            <p14:sldId id="340"/>
            <p14:sldId id="337"/>
            <p14:sldId id="322"/>
            <p14:sldId id="323"/>
            <p14:sldId id="336"/>
            <p14:sldId id="335"/>
            <p14:sldId id="333"/>
            <p14:sldId id="327"/>
            <p14:sldId id="341"/>
            <p14:sldId id="342"/>
            <p14:sldId id="343"/>
            <p14:sldId id="330"/>
            <p14:sldId id="338"/>
            <p14:sldId id="329"/>
            <p14:sldId id="331"/>
            <p14:sldId id="345"/>
            <p14:sldId id="344"/>
            <p14:sldId id="332"/>
            <p14:sldId id="33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6C898-3489-B819-D5C1-91FA3D4F279C}" v="2" dt="2023-12-14T09:04:34.11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568" tIns="45784" rIns="91568" bIns="45784" rtlCol="0"/>
          <a:lstStyle>
            <a:lvl1pPr algn="l">
              <a:defRPr sz="1200"/>
            </a:lvl1pPr>
          </a:lstStyle>
          <a:p>
            <a:endParaRPr lang="nl-BE"/>
          </a:p>
        </p:txBody>
      </p:sp>
      <p:sp>
        <p:nvSpPr>
          <p:cNvPr id="3" name="Tijdelijke aanduiding voor datum 2"/>
          <p:cNvSpPr>
            <a:spLocks noGrp="1"/>
          </p:cNvSpPr>
          <p:nvPr>
            <p:ph type="dt" sz="quarter" idx="1"/>
          </p:nvPr>
        </p:nvSpPr>
        <p:spPr>
          <a:xfrm>
            <a:off x="3850444" y="0"/>
            <a:ext cx="2945659" cy="496332"/>
          </a:xfrm>
          <a:prstGeom prst="rect">
            <a:avLst/>
          </a:prstGeom>
        </p:spPr>
        <p:txBody>
          <a:bodyPr vert="horz" lIns="91568" tIns="45784" rIns="91568" bIns="45784" rtlCol="0"/>
          <a:lstStyle>
            <a:lvl1pPr algn="r">
              <a:defRPr sz="1200"/>
            </a:lvl1pPr>
          </a:lstStyle>
          <a:p>
            <a:fld id="{2A6A967B-AF5D-4729-93A0-3A091D94203D}" type="datetimeFigureOut">
              <a:rPr lang="nl-BE" smtClean="0"/>
              <a:pPr/>
              <a:t>14/12/2023</a:t>
            </a:fld>
            <a:endParaRPr lang="nl-BE"/>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568" tIns="45784" rIns="91568" bIns="45784"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0444" y="9428583"/>
            <a:ext cx="2945659" cy="496332"/>
          </a:xfrm>
          <a:prstGeom prst="rect">
            <a:avLst/>
          </a:prstGeom>
        </p:spPr>
        <p:txBody>
          <a:bodyPr vert="horz" lIns="91568" tIns="45784" rIns="91568" bIns="45784" rtlCol="0" anchor="b"/>
          <a:lstStyle>
            <a:lvl1pPr algn="r">
              <a:defRPr sz="1200"/>
            </a:lvl1pPr>
          </a:lstStyle>
          <a:p>
            <a:fld id="{657D1F47-372B-4680-8078-726E9A90F773}" type="slidenum">
              <a:rPr lang="nl-BE" smtClean="0"/>
              <a:pPr/>
              <a:t>‹nr.›</a:t>
            </a:fld>
            <a:endParaRPr lang="nl-BE"/>
          </a:p>
        </p:txBody>
      </p:sp>
    </p:spTree>
    <p:extLst>
      <p:ext uri="{BB962C8B-B14F-4D97-AF65-F5344CB8AC3E}">
        <p14:creationId xmlns:p14="http://schemas.microsoft.com/office/powerpoint/2010/main" val="967613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568" tIns="45784" rIns="91568" bIns="45784" rtlCol="0"/>
          <a:lstStyle>
            <a:lvl1pPr algn="l">
              <a:defRPr sz="1200"/>
            </a:lvl1pPr>
          </a:lstStyle>
          <a:p>
            <a:endParaRPr lang="nl-NL"/>
          </a:p>
        </p:txBody>
      </p:sp>
      <p:sp>
        <p:nvSpPr>
          <p:cNvPr id="3" name="Tijdelijke aanduiding voor datum 2"/>
          <p:cNvSpPr>
            <a:spLocks noGrp="1"/>
          </p:cNvSpPr>
          <p:nvPr>
            <p:ph type="dt" idx="1"/>
          </p:nvPr>
        </p:nvSpPr>
        <p:spPr>
          <a:xfrm>
            <a:off x="3850444" y="0"/>
            <a:ext cx="2945659" cy="496332"/>
          </a:xfrm>
          <a:prstGeom prst="rect">
            <a:avLst/>
          </a:prstGeom>
        </p:spPr>
        <p:txBody>
          <a:bodyPr vert="horz" lIns="91568" tIns="45784" rIns="91568" bIns="45784" rtlCol="0"/>
          <a:lstStyle>
            <a:lvl1pPr algn="r">
              <a:defRPr sz="1200"/>
            </a:lvl1pPr>
          </a:lstStyle>
          <a:p>
            <a:fld id="{021D615B-27FB-4A6E-8A6F-BC6F17E00187}" type="datetimeFigureOut">
              <a:rPr lang="nl-NL" smtClean="0"/>
              <a:pPr/>
              <a:t>14-12-2023</a:t>
            </a:fld>
            <a:endParaRPr lang="nl-NL"/>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568" tIns="45784" rIns="91568" bIns="45784"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568" tIns="45784" rIns="91568" bIns="45784"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568" tIns="45784" rIns="91568" bIns="45784"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4" y="9428583"/>
            <a:ext cx="2945659" cy="496332"/>
          </a:xfrm>
          <a:prstGeom prst="rect">
            <a:avLst/>
          </a:prstGeom>
        </p:spPr>
        <p:txBody>
          <a:bodyPr vert="horz" lIns="91568" tIns="45784" rIns="91568" bIns="45784" rtlCol="0" anchor="b"/>
          <a:lstStyle>
            <a:lvl1pPr algn="r">
              <a:defRPr sz="1200"/>
            </a:lvl1pPr>
          </a:lstStyle>
          <a:p>
            <a:fld id="{6B90366D-C637-4703-958B-226BE548485A}" type="slidenum">
              <a:rPr lang="nl-NL" smtClean="0"/>
              <a:pPr/>
              <a:t>‹nr.›</a:t>
            </a:fld>
            <a:endParaRPr lang="nl-NL"/>
          </a:p>
        </p:txBody>
      </p:sp>
    </p:spTree>
    <p:extLst>
      <p:ext uri="{BB962C8B-B14F-4D97-AF65-F5344CB8AC3E}">
        <p14:creationId xmlns:p14="http://schemas.microsoft.com/office/powerpoint/2010/main" val="2366731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E046CB-A2F1-1A43-9D83-2BDC9FB9C2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85157" y="86681"/>
            <a:ext cx="2526631" cy="1038726"/>
          </a:xfrm>
          <a:prstGeom prst="rect">
            <a:avLst/>
          </a:prstGeom>
        </p:spPr>
      </p:pic>
      <p:sp>
        <p:nvSpPr>
          <p:cNvPr id="10" name="Title 1">
            <a:extLst>
              <a:ext uri="{FF2B5EF4-FFF2-40B4-BE49-F238E27FC236}">
                <a16:creationId xmlns:a16="http://schemas.microsoft.com/office/drawing/2014/main" id="{394EC7FF-93CB-614F-A510-223233DBF6B2}"/>
              </a:ext>
            </a:extLst>
          </p:cNvPr>
          <p:cNvSpPr>
            <a:spLocks noGrp="1"/>
          </p:cNvSpPr>
          <p:nvPr>
            <p:ph type="ctrTitle"/>
          </p:nvPr>
        </p:nvSpPr>
        <p:spPr>
          <a:xfrm>
            <a:off x="704475" y="1125407"/>
            <a:ext cx="9144000" cy="795315"/>
          </a:xfrm>
          <a:prstGeom prst="rect">
            <a:avLst/>
          </a:prstGeom>
        </p:spPr>
        <p:txBody>
          <a:bodyPr anchor="t" anchorCtr="0">
            <a:normAutofit/>
          </a:bodyPr>
          <a:lstStyle>
            <a:lvl1pPr algn="l">
              <a:defRPr sz="4400"/>
            </a:lvl1pPr>
          </a:lstStyle>
          <a:p>
            <a:r>
              <a:rPr lang="nl-NL"/>
              <a:t>Klik om stijl te bewerken</a:t>
            </a:r>
            <a:endParaRPr lang="en-BE"/>
          </a:p>
        </p:txBody>
      </p:sp>
      <p:sp>
        <p:nvSpPr>
          <p:cNvPr id="11" name="Subtitle 2">
            <a:extLst>
              <a:ext uri="{FF2B5EF4-FFF2-40B4-BE49-F238E27FC236}">
                <a16:creationId xmlns:a16="http://schemas.microsoft.com/office/drawing/2014/main" id="{8583FF0A-FC55-D54C-8054-6C2591B17077}"/>
              </a:ext>
            </a:extLst>
          </p:cNvPr>
          <p:cNvSpPr>
            <a:spLocks noGrp="1"/>
          </p:cNvSpPr>
          <p:nvPr>
            <p:ph type="subTitle" idx="1"/>
          </p:nvPr>
        </p:nvSpPr>
        <p:spPr>
          <a:xfrm>
            <a:off x="704475" y="1920722"/>
            <a:ext cx="9144000" cy="666727"/>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a:p>
        </p:txBody>
      </p:sp>
      <p:pic>
        <p:nvPicPr>
          <p:cNvPr id="6" name="Picture 5">
            <a:extLst>
              <a:ext uri="{FF2B5EF4-FFF2-40B4-BE49-F238E27FC236}">
                <a16:creationId xmlns:a16="http://schemas.microsoft.com/office/drawing/2014/main" id="{A3E30623-B8B0-B648-B993-C2C83314E7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890684"/>
            <a:ext cx="12192000" cy="3967316"/>
          </a:xfrm>
          <a:prstGeom prst="rect">
            <a:avLst/>
          </a:prstGeom>
        </p:spPr>
      </p:pic>
    </p:spTree>
    <p:extLst>
      <p:ext uri="{BB962C8B-B14F-4D97-AF65-F5344CB8AC3E}">
        <p14:creationId xmlns:p14="http://schemas.microsoft.com/office/powerpoint/2010/main" val="20818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ekop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C813803-1124-EF4E-873A-719C915E5CC8}"/>
              </a:ext>
            </a:extLst>
          </p:cNvPr>
          <p:cNvSpPr>
            <a:spLocks noGrp="1"/>
          </p:cNvSpPr>
          <p:nvPr>
            <p:ph type="ftr" sz="quarter" idx="11"/>
          </p:nvPr>
        </p:nvSpPr>
        <p:spPr/>
        <p:txBody>
          <a:bodyPr/>
          <a:lstStyle/>
          <a:p>
            <a:endParaRPr lang="en-BE"/>
          </a:p>
        </p:txBody>
      </p:sp>
      <p:sp>
        <p:nvSpPr>
          <p:cNvPr id="4" name="Rectangle 3">
            <a:extLst>
              <a:ext uri="{FF2B5EF4-FFF2-40B4-BE49-F238E27FC236}">
                <a16:creationId xmlns:a16="http://schemas.microsoft.com/office/drawing/2014/main" id="{1C62A8AB-1760-2047-AD32-B7AB469BB92C}"/>
              </a:ext>
            </a:extLst>
          </p:cNvPr>
          <p:cNvSpPr/>
          <p:nvPr/>
        </p:nvSpPr>
        <p:spPr>
          <a:xfrm>
            <a:off x="10326757" y="5883965"/>
            <a:ext cx="1620078"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Subtitle 2">
            <a:extLst>
              <a:ext uri="{FF2B5EF4-FFF2-40B4-BE49-F238E27FC236}">
                <a16:creationId xmlns:a16="http://schemas.microsoft.com/office/drawing/2014/main" id="{D22B99E3-F6DA-BB42-A35D-E547E4600230}"/>
              </a:ext>
            </a:extLst>
          </p:cNvPr>
          <p:cNvSpPr>
            <a:spLocks noGrp="1"/>
          </p:cNvSpPr>
          <p:nvPr>
            <p:ph type="subTitle" idx="1"/>
          </p:nvPr>
        </p:nvSpPr>
        <p:spPr>
          <a:xfrm>
            <a:off x="1080958" y="3393342"/>
            <a:ext cx="10726727" cy="1423037"/>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a:p>
        </p:txBody>
      </p:sp>
      <p:sp>
        <p:nvSpPr>
          <p:cNvPr id="13" name="Title 12">
            <a:extLst>
              <a:ext uri="{FF2B5EF4-FFF2-40B4-BE49-F238E27FC236}">
                <a16:creationId xmlns:a16="http://schemas.microsoft.com/office/drawing/2014/main" id="{DCF6F3D8-92F0-D342-920C-3624F22A5971}"/>
              </a:ext>
            </a:extLst>
          </p:cNvPr>
          <p:cNvSpPr>
            <a:spLocks noGrp="1"/>
          </p:cNvSpPr>
          <p:nvPr>
            <p:ph type="title"/>
          </p:nvPr>
        </p:nvSpPr>
        <p:spPr>
          <a:xfrm>
            <a:off x="1080959" y="1752828"/>
            <a:ext cx="10726727" cy="1423037"/>
          </a:xfrm>
        </p:spPr>
        <p:txBody>
          <a:bodyPr anchor="b" anchorCtr="0">
            <a:normAutofit/>
          </a:bodyPr>
          <a:lstStyle>
            <a:lvl1pPr>
              <a:defRPr sz="4400"/>
            </a:lvl1pPr>
          </a:lstStyle>
          <a:p>
            <a:r>
              <a:rPr lang="nl-NL"/>
              <a:t>Klik om stijl te bewerken</a:t>
            </a:r>
            <a:endParaRPr lang="en-BE"/>
          </a:p>
        </p:txBody>
      </p:sp>
      <p:sp>
        <p:nvSpPr>
          <p:cNvPr id="7" name="Tijdelijke aanduiding voor dianummer 1">
            <a:extLst>
              <a:ext uri="{FF2B5EF4-FFF2-40B4-BE49-F238E27FC236}">
                <a16:creationId xmlns:a16="http://schemas.microsoft.com/office/drawing/2014/main" id="{2EBE9B08-13E8-4E13-92B6-032FA6988084}"/>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a:t> |</a:t>
            </a:r>
            <a:endParaRPr lang="nl-BE"/>
          </a:p>
        </p:txBody>
      </p:sp>
    </p:spTree>
    <p:extLst>
      <p:ext uri="{BB962C8B-B14F-4D97-AF65-F5344CB8AC3E}">
        <p14:creationId xmlns:p14="http://schemas.microsoft.com/office/powerpoint/2010/main" val="94786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285DE7-52B5-1D47-A168-090BB9A9BD82}"/>
              </a:ext>
            </a:extLst>
          </p:cNvPr>
          <p:cNvSpPr>
            <a:spLocks noGrp="1"/>
          </p:cNvSpPr>
          <p:nvPr>
            <p:ph sz="half" idx="1"/>
          </p:nvPr>
        </p:nvSpPr>
        <p:spPr>
          <a:xfrm>
            <a:off x="1080958" y="1547329"/>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Content Placeholder 3">
            <a:extLst>
              <a:ext uri="{FF2B5EF4-FFF2-40B4-BE49-F238E27FC236}">
                <a16:creationId xmlns:a16="http://schemas.microsoft.com/office/drawing/2014/main" id="{2AED49BD-8390-F746-8966-B4E514740108}"/>
              </a:ext>
            </a:extLst>
          </p:cNvPr>
          <p:cNvSpPr>
            <a:spLocks noGrp="1"/>
          </p:cNvSpPr>
          <p:nvPr>
            <p:ph sz="half" idx="2"/>
          </p:nvPr>
        </p:nvSpPr>
        <p:spPr>
          <a:xfrm>
            <a:off x="6626085" y="1547329"/>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6" name="Footer Placeholder 5">
            <a:extLst>
              <a:ext uri="{FF2B5EF4-FFF2-40B4-BE49-F238E27FC236}">
                <a16:creationId xmlns:a16="http://schemas.microsoft.com/office/drawing/2014/main" id="{0823EB6E-E8E5-E14A-A17E-2FEF4A4717A5}"/>
              </a:ext>
            </a:extLst>
          </p:cNvPr>
          <p:cNvSpPr>
            <a:spLocks noGrp="1"/>
          </p:cNvSpPr>
          <p:nvPr>
            <p:ph type="ftr" sz="quarter" idx="11"/>
          </p:nvPr>
        </p:nvSpPr>
        <p:spPr/>
        <p:txBody>
          <a:bodyPr/>
          <a:lstStyle/>
          <a:p>
            <a:endParaRPr lang="en-BE"/>
          </a:p>
        </p:txBody>
      </p:sp>
      <p:sp>
        <p:nvSpPr>
          <p:cNvPr id="8" name="Title 7">
            <a:extLst>
              <a:ext uri="{FF2B5EF4-FFF2-40B4-BE49-F238E27FC236}">
                <a16:creationId xmlns:a16="http://schemas.microsoft.com/office/drawing/2014/main" id="{10103F9F-0BCF-8344-A528-69EFED55399C}"/>
              </a:ext>
            </a:extLst>
          </p:cNvPr>
          <p:cNvSpPr>
            <a:spLocks noGrp="1"/>
          </p:cNvSpPr>
          <p:nvPr>
            <p:ph type="title"/>
          </p:nvPr>
        </p:nvSpPr>
        <p:spPr/>
        <p:txBody>
          <a:bodyPr/>
          <a:lstStyle/>
          <a:p>
            <a:r>
              <a:rPr lang="nl-NL"/>
              <a:t>Klik om stijl te bewerken</a:t>
            </a:r>
            <a:endParaRPr lang="en-BE"/>
          </a:p>
        </p:txBody>
      </p:sp>
      <p:sp>
        <p:nvSpPr>
          <p:cNvPr id="9" name="Tijdelijke aanduiding voor dianummer 1">
            <a:extLst>
              <a:ext uri="{FF2B5EF4-FFF2-40B4-BE49-F238E27FC236}">
                <a16:creationId xmlns:a16="http://schemas.microsoft.com/office/drawing/2014/main" id="{62A67D26-7DF7-4EE3-82C8-9B75819DB5D5}"/>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a:t> |</a:t>
            </a:r>
            <a:endParaRPr lang="nl-BE"/>
          </a:p>
        </p:txBody>
      </p:sp>
    </p:spTree>
    <p:extLst>
      <p:ext uri="{BB962C8B-B14F-4D97-AF65-F5344CB8AC3E}">
        <p14:creationId xmlns:p14="http://schemas.microsoft.com/office/powerpoint/2010/main" val="3241738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BULLET subtitel">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41315E-C2A9-DB4C-A8C2-78F2B3DCE40C}"/>
              </a:ext>
            </a:extLst>
          </p:cNvPr>
          <p:cNvSpPr>
            <a:spLocks noGrp="1"/>
          </p:cNvSpPr>
          <p:nvPr>
            <p:ph type="body" idx="1"/>
          </p:nvPr>
        </p:nvSpPr>
        <p:spPr>
          <a:xfrm>
            <a:off x="1080959" y="1510747"/>
            <a:ext cx="10726726" cy="670477"/>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ADF8FF52-33CF-CC45-8E3B-2DB15B77C9FA}"/>
              </a:ext>
            </a:extLst>
          </p:cNvPr>
          <p:cNvSpPr>
            <a:spLocks noGrp="1"/>
          </p:cNvSpPr>
          <p:nvPr>
            <p:ph sz="half" idx="2"/>
          </p:nvPr>
        </p:nvSpPr>
        <p:spPr>
          <a:xfrm>
            <a:off x="1080959" y="2181225"/>
            <a:ext cx="10726726"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8" name="Footer Placeholder 7">
            <a:extLst>
              <a:ext uri="{FF2B5EF4-FFF2-40B4-BE49-F238E27FC236}">
                <a16:creationId xmlns:a16="http://schemas.microsoft.com/office/drawing/2014/main" id="{758C8C3D-2147-914C-8A9F-04EDFEC78492}"/>
              </a:ext>
            </a:extLst>
          </p:cNvPr>
          <p:cNvSpPr>
            <a:spLocks noGrp="1"/>
          </p:cNvSpPr>
          <p:nvPr>
            <p:ph type="ftr" sz="quarter" idx="11"/>
          </p:nvPr>
        </p:nvSpPr>
        <p:spPr/>
        <p:txBody>
          <a:bodyPr/>
          <a:lstStyle/>
          <a:p>
            <a:endParaRPr lang="en-BE"/>
          </a:p>
        </p:txBody>
      </p:sp>
      <p:sp>
        <p:nvSpPr>
          <p:cNvPr id="10" name="Title 9">
            <a:extLst>
              <a:ext uri="{FF2B5EF4-FFF2-40B4-BE49-F238E27FC236}">
                <a16:creationId xmlns:a16="http://schemas.microsoft.com/office/drawing/2014/main" id="{0FEEA41D-6989-A143-8E63-1A00C3623731}"/>
              </a:ext>
            </a:extLst>
          </p:cNvPr>
          <p:cNvSpPr>
            <a:spLocks noGrp="1"/>
          </p:cNvSpPr>
          <p:nvPr>
            <p:ph type="title"/>
          </p:nvPr>
        </p:nvSpPr>
        <p:spPr/>
        <p:txBody>
          <a:bodyPr/>
          <a:lstStyle/>
          <a:p>
            <a:r>
              <a:rPr lang="nl-NL"/>
              <a:t>Klik om stijl te bewerken</a:t>
            </a:r>
            <a:endParaRPr lang="en-BE"/>
          </a:p>
        </p:txBody>
      </p:sp>
      <p:sp>
        <p:nvSpPr>
          <p:cNvPr id="7" name="Tijdelijke aanduiding voor dianummer 1">
            <a:extLst>
              <a:ext uri="{FF2B5EF4-FFF2-40B4-BE49-F238E27FC236}">
                <a16:creationId xmlns:a16="http://schemas.microsoft.com/office/drawing/2014/main" id="{70AA72DD-C8E9-4799-9A3B-3E922E6DA6AD}"/>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a:t> |</a:t>
            </a:r>
            <a:endParaRPr lang="nl-BE"/>
          </a:p>
        </p:txBody>
      </p:sp>
    </p:spTree>
    <p:extLst>
      <p:ext uri="{BB962C8B-B14F-4D97-AF65-F5344CB8AC3E}">
        <p14:creationId xmlns:p14="http://schemas.microsoft.com/office/powerpoint/2010/main" val="483486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41315E-C2A9-DB4C-A8C2-78F2B3DCE40C}"/>
              </a:ext>
            </a:extLst>
          </p:cNvPr>
          <p:cNvSpPr>
            <a:spLocks noGrp="1"/>
          </p:cNvSpPr>
          <p:nvPr>
            <p:ph type="body" idx="1"/>
          </p:nvPr>
        </p:nvSpPr>
        <p:spPr>
          <a:xfrm>
            <a:off x="1080959" y="1510747"/>
            <a:ext cx="5157787" cy="670477"/>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ADF8FF52-33CF-CC45-8E3B-2DB15B77C9FA}"/>
              </a:ext>
            </a:extLst>
          </p:cNvPr>
          <p:cNvSpPr>
            <a:spLocks noGrp="1"/>
          </p:cNvSpPr>
          <p:nvPr>
            <p:ph sz="half" idx="2"/>
          </p:nvPr>
        </p:nvSpPr>
        <p:spPr>
          <a:xfrm>
            <a:off x="1080959" y="218122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5" name="Text Placeholder 4">
            <a:extLst>
              <a:ext uri="{FF2B5EF4-FFF2-40B4-BE49-F238E27FC236}">
                <a16:creationId xmlns:a16="http://schemas.microsoft.com/office/drawing/2014/main" id="{AE460CDA-E620-2346-A8F2-0DEA23D68D60}"/>
              </a:ext>
            </a:extLst>
          </p:cNvPr>
          <p:cNvSpPr>
            <a:spLocks noGrp="1"/>
          </p:cNvSpPr>
          <p:nvPr>
            <p:ph type="body" sz="quarter" idx="3"/>
          </p:nvPr>
        </p:nvSpPr>
        <p:spPr>
          <a:xfrm>
            <a:off x="6624497" y="1510747"/>
            <a:ext cx="5183188" cy="670477"/>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54DA646C-4485-6646-A966-8A5EE491C906}"/>
              </a:ext>
            </a:extLst>
          </p:cNvPr>
          <p:cNvSpPr>
            <a:spLocks noGrp="1"/>
          </p:cNvSpPr>
          <p:nvPr>
            <p:ph sz="quarter" idx="4"/>
          </p:nvPr>
        </p:nvSpPr>
        <p:spPr>
          <a:xfrm>
            <a:off x="6624497" y="218122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8" name="Footer Placeholder 7">
            <a:extLst>
              <a:ext uri="{FF2B5EF4-FFF2-40B4-BE49-F238E27FC236}">
                <a16:creationId xmlns:a16="http://schemas.microsoft.com/office/drawing/2014/main" id="{758C8C3D-2147-914C-8A9F-04EDFEC78492}"/>
              </a:ext>
            </a:extLst>
          </p:cNvPr>
          <p:cNvSpPr>
            <a:spLocks noGrp="1"/>
          </p:cNvSpPr>
          <p:nvPr>
            <p:ph type="ftr" sz="quarter" idx="11"/>
          </p:nvPr>
        </p:nvSpPr>
        <p:spPr/>
        <p:txBody>
          <a:bodyPr/>
          <a:lstStyle/>
          <a:p>
            <a:endParaRPr lang="en-BE"/>
          </a:p>
        </p:txBody>
      </p:sp>
      <p:sp>
        <p:nvSpPr>
          <p:cNvPr id="10" name="Title 9">
            <a:extLst>
              <a:ext uri="{FF2B5EF4-FFF2-40B4-BE49-F238E27FC236}">
                <a16:creationId xmlns:a16="http://schemas.microsoft.com/office/drawing/2014/main" id="{0FEEA41D-6989-A143-8E63-1A00C3623731}"/>
              </a:ext>
            </a:extLst>
          </p:cNvPr>
          <p:cNvSpPr>
            <a:spLocks noGrp="1"/>
          </p:cNvSpPr>
          <p:nvPr>
            <p:ph type="title"/>
          </p:nvPr>
        </p:nvSpPr>
        <p:spPr/>
        <p:txBody>
          <a:bodyPr/>
          <a:lstStyle/>
          <a:p>
            <a:r>
              <a:rPr lang="nl-NL"/>
              <a:t>Klik om stijl te bewerken</a:t>
            </a:r>
            <a:endParaRPr lang="en-BE"/>
          </a:p>
        </p:txBody>
      </p:sp>
      <p:sp>
        <p:nvSpPr>
          <p:cNvPr id="11" name="Tijdelijke aanduiding voor dianummer 1">
            <a:extLst>
              <a:ext uri="{FF2B5EF4-FFF2-40B4-BE49-F238E27FC236}">
                <a16:creationId xmlns:a16="http://schemas.microsoft.com/office/drawing/2014/main" id="{DE9A7105-2AE7-4242-B016-513DD1BF3747}"/>
              </a:ext>
            </a:extLst>
          </p:cNvPr>
          <p:cNvSpPr>
            <a:spLocks noGrp="1"/>
          </p:cNvSpPr>
          <p:nvPr>
            <p:ph type="sldNum" sz="quarter" idx="12"/>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a:t> |</a:t>
            </a:r>
            <a:endParaRPr lang="nl-BE"/>
          </a:p>
        </p:txBody>
      </p:sp>
    </p:spTree>
    <p:extLst>
      <p:ext uri="{BB962C8B-B14F-4D97-AF65-F5344CB8AC3E}">
        <p14:creationId xmlns:p14="http://schemas.microsoft.com/office/powerpoint/2010/main" val="91835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29C89F-86EF-D14E-94EB-3F82B7D66F2E}"/>
              </a:ext>
            </a:extLst>
          </p:cNvPr>
          <p:cNvSpPr>
            <a:spLocks noGrp="1"/>
          </p:cNvSpPr>
          <p:nvPr>
            <p:ph type="title"/>
          </p:nvPr>
        </p:nvSpPr>
        <p:spPr/>
        <p:txBody>
          <a:bodyPr/>
          <a:lstStyle/>
          <a:p>
            <a:r>
              <a:rPr lang="nl-NL"/>
              <a:t>Klik om stijl te bewerken</a:t>
            </a:r>
            <a:endParaRPr lang="en-BE"/>
          </a:p>
        </p:txBody>
      </p:sp>
      <p:sp>
        <p:nvSpPr>
          <p:cNvPr id="5" name="Footer Placeholder 7">
            <a:extLst>
              <a:ext uri="{FF2B5EF4-FFF2-40B4-BE49-F238E27FC236}">
                <a16:creationId xmlns:a16="http://schemas.microsoft.com/office/drawing/2014/main" id="{C12E5ECE-FF0D-4B38-BB4C-4F62CA6E87A3}"/>
              </a:ext>
            </a:extLst>
          </p:cNvPr>
          <p:cNvSpPr>
            <a:spLocks noGrp="1"/>
          </p:cNvSpPr>
          <p:nvPr>
            <p:ph type="ftr" sz="quarter" idx="12"/>
          </p:nvPr>
        </p:nvSpPr>
        <p:spPr>
          <a:xfrm>
            <a:off x="1080959" y="6356350"/>
            <a:ext cx="7399161" cy="365125"/>
          </a:xfrm>
        </p:spPr>
        <p:txBody>
          <a:bodyPr/>
          <a:lstStyle/>
          <a:p>
            <a:endParaRPr lang="en-BE"/>
          </a:p>
        </p:txBody>
      </p:sp>
      <p:sp>
        <p:nvSpPr>
          <p:cNvPr id="6" name="Tijdelijke aanduiding voor dianummer 1">
            <a:extLst>
              <a:ext uri="{FF2B5EF4-FFF2-40B4-BE49-F238E27FC236}">
                <a16:creationId xmlns:a16="http://schemas.microsoft.com/office/drawing/2014/main" id="{60920DBF-6910-43DA-BB60-FCA027CF2D57}"/>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a:t> |</a:t>
            </a:r>
            <a:endParaRPr lang="nl-BE"/>
          </a:p>
        </p:txBody>
      </p:sp>
    </p:spTree>
    <p:extLst>
      <p:ext uri="{BB962C8B-B14F-4D97-AF65-F5344CB8AC3E}">
        <p14:creationId xmlns:p14="http://schemas.microsoft.com/office/powerpoint/2010/main" val="1370177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D2DFAC8-4B6F-9F4A-9954-534C7EE23295}"/>
              </a:ext>
            </a:extLst>
          </p:cNvPr>
          <p:cNvSpPr>
            <a:spLocks noGrp="1"/>
          </p:cNvSpPr>
          <p:nvPr>
            <p:ph type="ftr" sz="quarter" idx="11"/>
          </p:nvPr>
        </p:nvSpPr>
        <p:spPr/>
        <p:txBody>
          <a:bodyPr/>
          <a:lstStyle/>
          <a:p>
            <a:endParaRPr lang="en-BE"/>
          </a:p>
        </p:txBody>
      </p:sp>
      <p:sp>
        <p:nvSpPr>
          <p:cNvPr id="5" name="Tijdelijke aanduiding voor dianummer 1">
            <a:extLst>
              <a:ext uri="{FF2B5EF4-FFF2-40B4-BE49-F238E27FC236}">
                <a16:creationId xmlns:a16="http://schemas.microsoft.com/office/drawing/2014/main" id="{B9DB12CD-4610-4A90-A07E-EEC6FDE182CC}"/>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a:t> |</a:t>
            </a:r>
            <a:endParaRPr lang="nl-BE"/>
          </a:p>
        </p:txBody>
      </p:sp>
    </p:spTree>
    <p:extLst>
      <p:ext uri="{BB962C8B-B14F-4D97-AF65-F5344CB8AC3E}">
        <p14:creationId xmlns:p14="http://schemas.microsoft.com/office/powerpoint/2010/main" val="2400440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en object KLEURVLAK">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a:p>
        </p:txBody>
      </p:sp>
      <p:sp>
        <p:nvSpPr>
          <p:cNvPr id="8" name="Slide Number Placeholder 7">
            <a:extLst>
              <a:ext uri="{FF2B5EF4-FFF2-40B4-BE49-F238E27FC236}">
                <a16:creationId xmlns:a16="http://schemas.microsoft.com/office/drawing/2014/main" id="{EBEA48E4-387D-724E-86E0-F78DA66CF8E4}"/>
              </a:ext>
            </a:extLst>
          </p:cNvPr>
          <p:cNvSpPr>
            <a:spLocks noGrp="1"/>
          </p:cNvSpPr>
          <p:nvPr>
            <p:ph type="sldNum" sz="quarter" idx="11"/>
          </p:nvPr>
        </p:nvSpPr>
        <p:spPr>
          <a:xfrm>
            <a:off x="311427" y="6356350"/>
            <a:ext cx="640551" cy="365125"/>
          </a:xfrm>
          <a:prstGeom prst="rect">
            <a:avLst/>
          </a:prstGeom>
        </p:spPr>
        <p:txBody>
          <a:bodyPr/>
          <a:lstStyle/>
          <a:p>
            <a:fld id="{C3150A92-C273-5E45-8D2A-9598AD34FB15}" type="slidenum">
              <a:rPr lang="en-BE" smtClean="0"/>
              <a:pPr/>
              <a:t>‹nr.›</a:t>
            </a:fld>
            <a:r>
              <a:rPr lang="en-BE"/>
              <a:t> |</a:t>
            </a:r>
          </a:p>
        </p:txBody>
      </p:sp>
      <p:sp>
        <p:nvSpPr>
          <p:cNvPr id="10" name="Rectangle 9">
            <a:extLst>
              <a:ext uri="{FF2B5EF4-FFF2-40B4-BE49-F238E27FC236}">
                <a16:creationId xmlns:a16="http://schemas.microsoft.com/office/drawing/2014/main" id="{8CA0FB98-37BD-244C-A75D-2D65B1876689}"/>
              </a:ext>
            </a:extLst>
          </p:cNvPr>
          <p:cNvSpPr/>
          <p:nvPr/>
        </p:nvSpPr>
        <p:spPr>
          <a:xfrm>
            <a:off x="0" y="0"/>
            <a:ext cx="12192000"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E"/>
          </a:p>
        </p:txBody>
      </p:sp>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11" name="Title 10">
            <a:extLst>
              <a:ext uri="{FF2B5EF4-FFF2-40B4-BE49-F238E27FC236}">
                <a16:creationId xmlns:a16="http://schemas.microsoft.com/office/drawing/2014/main" id="{BF809470-871A-EF49-9190-4A47833E754A}"/>
              </a:ext>
            </a:extLst>
          </p:cNvPr>
          <p:cNvSpPr>
            <a:spLocks noGrp="1"/>
          </p:cNvSpPr>
          <p:nvPr>
            <p:ph type="title"/>
          </p:nvPr>
        </p:nvSpPr>
        <p:spPr/>
        <p:txBody>
          <a:bodyPr/>
          <a:lstStyle>
            <a:lvl1pPr>
              <a:defRPr>
                <a:solidFill>
                  <a:schemeClr val="bg1"/>
                </a:solidFill>
              </a:defRPr>
            </a:lvl1pPr>
          </a:lstStyle>
          <a:p>
            <a:r>
              <a:rPr lang="nl-NL"/>
              <a:t>Klik om stijl te bewerken</a:t>
            </a:r>
            <a:endParaRPr lang="en-BE"/>
          </a:p>
        </p:txBody>
      </p:sp>
    </p:spTree>
    <p:extLst>
      <p:ext uri="{BB962C8B-B14F-4D97-AF65-F5344CB8AC3E}">
        <p14:creationId xmlns:p14="http://schemas.microsoft.com/office/powerpoint/2010/main" val="2733282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le and Content BEELDEN bov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a:xfrm>
            <a:off x="1080959" y="3429000"/>
            <a:ext cx="10726727" cy="2464904"/>
          </a:xfrm>
        </p:spPr>
        <p:txBody>
          <a:bodyPr/>
          <a:lstStyle>
            <a:lvl1pPr>
              <a:defRPr sz="2200"/>
            </a:lvl1pPr>
            <a:lvl2pPr marL="460800">
              <a:defRPr sz="2000"/>
            </a:lvl2pPr>
            <a:lvl3pPr marL="691200">
              <a:defRPr sz="1800"/>
            </a:lvl3pPr>
            <a:lvl4pPr marL="921600">
              <a:defRPr sz="1600"/>
            </a:lvl4pPr>
            <a:lvl5pPr marL="1152000">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a:p>
        </p:txBody>
      </p:sp>
      <p:sp>
        <p:nvSpPr>
          <p:cNvPr id="4" name="Title 3">
            <a:extLst>
              <a:ext uri="{FF2B5EF4-FFF2-40B4-BE49-F238E27FC236}">
                <a16:creationId xmlns:a16="http://schemas.microsoft.com/office/drawing/2014/main" id="{18488E4F-E04D-7741-A9B6-4506426E72E1}"/>
              </a:ext>
            </a:extLst>
          </p:cNvPr>
          <p:cNvSpPr>
            <a:spLocks noGrp="1"/>
          </p:cNvSpPr>
          <p:nvPr>
            <p:ph type="title"/>
          </p:nvPr>
        </p:nvSpPr>
        <p:spPr>
          <a:xfrm>
            <a:off x="1080958" y="2412863"/>
            <a:ext cx="10726727" cy="864704"/>
          </a:xfrm>
        </p:spPr>
        <p:txBody>
          <a:bodyPr/>
          <a:lstStyle/>
          <a:p>
            <a:r>
              <a:rPr lang="nl-NL"/>
              <a:t>Klik om stijl te bewerken</a:t>
            </a:r>
            <a:endParaRPr lang="en-BE"/>
          </a:p>
        </p:txBody>
      </p:sp>
      <p:sp>
        <p:nvSpPr>
          <p:cNvPr id="6" name="Picture Placeholder 5">
            <a:extLst>
              <a:ext uri="{FF2B5EF4-FFF2-40B4-BE49-F238E27FC236}">
                <a16:creationId xmlns:a16="http://schemas.microsoft.com/office/drawing/2014/main" id="{A694848C-6CB2-CA4D-9682-AD90D077C194}"/>
              </a:ext>
            </a:extLst>
          </p:cNvPr>
          <p:cNvSpPr>
            <a:spLocks noGrp="1"/>
          </p:cNvSpPr>
          <p:nvPr>
            <p:ph type="pic" sz="quarter" idx="12"/>
          </p:nvPr>
        </p:nvSpPr>
        <p:spPr>
          <a:xfrm>
            <a:off x="1080958" y="612465"/>
            <a:ext cx="1562100" cy="1563688"/>
          </a:xfrm>
        </p:spPr>
        <p:txBody>
          <a:bodyPr/>
          <a:lstStyle/>
          <a:p>
            <a:r>
              <a:rPr lang="nl-NL"/>
              <a:t>Klik op het pictogram als u een afbeelding wilt toevoegen</a:t>
            </a:r>
            <a:endParaRPr lang="en-BE"/>
          </a:p>
        </p:txBody>
      </p:sp>
      <p:sp>
        <p:nvSpPr>
          <p:cNvPr id="9" name="Picture Placeholder 5">
            <a:extLst>
              <a:ext uri="{FF2B5EF4-FFF2-40B4-BE49-F238E27FC236}">
                <a16:creationId xmlns:a16="http://schemas.microsoft.com/office/drawing/2014/main" id="{C2E8629E-BAA7-6842-B5B3-28A64CE5DC9A}"/>
              </a:ext>
            </a:extLst>
          </p:cNvPr>
          <p:cNvSpPr>
            <a:spLocks noGrp="1"/>
          </p:cNvSpPr>
          <p:nvPr>
            <p:ph type="pic" sz="quarter" idx="13"/>
          </p:nvPr>
        </p:nvSpPr>
        <p:spPr>
          <a:xfrm>
            <a:off x="3372115" y="612465"/>
            <a:ext cx="1562100" cy="1563688"/>
          </a:xfrm>
        </p:spPr>
        <p:txBody>
          <a:bodyPr/>
          <a:lstStyle/>
          <a:p>
            <a:r>
              <a:rPr lang="nl-NL"/>
              <a:t>Klik op het pictogram als u een afbeelding wilt toevoegen</a:t>
            </a:r>
            <a:endParaRPr lang="en-BE"/>
          </a:p>
        </p:txBody>
      </p:sp>
      <p:sp>
        <p:nvSpPr>
          <p:cNvPr id="10" name="Picture Placeholder 5">
            <a:extLst>
              <a:ext uri="{FF2B5EF4-FFF2-40B4-BE49-F238E27FC236}">
                <a16:creationId xmlns:a16="http://schemas.microsoft.com/office/drawing/2014/main" id="{A00A1604-E93F-8F42-9CB1-2AF03FF21161}"/>
              </a:ext>
            </a:extLst>
          </p:cNvPr>
          <p:cNvSpPr>
            <a:spLocks noGrp="1"/>
          </p:cNvSpPr>
          <p:nvPr>
            <p:ph type="pic" sz="quarter" idx="14"/>
          </p:nvPr>
        </p:nvSpPr>
        <p:spPr>
          <a:xfrm>
            <a:off x="5663272" y="612465"/>
            <a:ext cx="1562100" cy="1563688"/>
          </a:xfrm>
        </p:spPr>
        <p:txBody>
          <a:bodyPr/>
          <a:lstStyle/>
          <a:p>
            <a:r>
              <a:rPr lang="nl-NL"/>
              <a:t>Klik op het pictogram als u een afbeelding wilt toevoegen</a:t>
            </a:r>
            <a:endParaRPr lang="en-BE"/>
          </a:p>
        </p:txBody>
      </p:sp>
      <p:sp>
        <p:nvSpPr>
          <p:cNvPr id="11" name="Picture Placeholder 5">
            <a:extLst>
              <a:ext uri="{FF2B5EF4-FFF2-40B4-BE49-F238E27FC236}">
                <a16:creationId xmlns:a16="http://schemas.microsoft.com/office/drawing/2014/main" id="{56C3BF7B-08C1-BB4F-AFF9-276184689448}"/>
              </a:ext>
            </a:extLst>
          </p:cNvPr>
          <p:cNvSpPr>
            <a:spLocks noGrp="1"/>
          </p:cNvSpPr>
          <p:nvPr>
            <p:ph type="pic" sz="quarter" idx="15"/>
          </p:nvPr>
        </p:nvSpPr>
        <p:spPr>
          <a:xfrm>
            <a:off x="7954429" y="612465"/>
            <a:ext cx="1562100" cy="1563688"/>
          </a:xfrm>
        </p:spPr>
        <p:txBody>
          <a:bodyPr/>
          <a:lstStyle/>
          <a:p>
            <a:r>
              <a:rPr lang="nl-NL"/>
              <a:t>Klik op het pictogram als u een afbeelding wilt toevoegen</a:t>
            </a:r>
            <a:endParaRPr lang="en-BE"/>
          </a:p>
        </p:txBody>
      </p:sp>
      <p:sp>
        <p:nvSpPr>
          <p:cNvPr id="12" name="Picture Placeholder 5">
            <a:extLst>
              <a:ext uri="{FF2B5EF4-FFF2-40B4-BE49-F238E27FC236}">
                <a16:creationId xmlns:a16="http://schemas.microsoft.com/office/drawing/2014/main" id="{E35CBC36-4B56-2348-A065-38495778F498}"/>
              </a:ext>
            </a:extLst>
          </p:cNvPr>
          <p:cNvSpPr>
            <a:spLocks noGrp="1"/>
          </p:cNvSpPr>
          <p:nvPr>
            <p:ph type="pic" sz="quarter" idx="16"/>
          </p:nvPr>
        </p:nvSpPr>
        <p:spPr>
          <a:xfrm>
            <a:off x="10245585" y="612465"/>
            <a:ext cx="1562100" cy="1563688"/>
          </a:xfrm>
        </p:spPr>
        <p:txBody>
          <a:bodyPr/>
          <a:lstStyle/>
          <a:p>
            <a:r>
              <a:rPr lang="nl-NL"/>
              <a:t>Klik op het pictogram als u een afbeelding wilt toevoegen</a:t>
            </a:r>
            <a:endParaRPr lang="en-BE"/>
          </a:p>
        </p:txBody>
      </p:sp>
      <p:sp>
        <p:nvSpPr>
          <p:cNvPr id="13" name="Tijdelijke aanduiding voor dianummer 1">
            <a:extLst>
              <a:ext uri="{FF2B5EF4-FFF2-40B4-BE49-F238E27FC236}">
                <a16:creationId xmlns:a16="http://schemas.microsoft.com/office/drawing/2014/main" id="{D4819BEC-3500-4B25-A762-A28BD3EBCE21}"/>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a:t> |</a:t>
            </a:r>
            <a:endParaRPr lang="nl-BE"/>
          </a:p>
        </p:txBody>
      </p:sp>
    </p:spTree>
    <p:extLst>
      <p:ext uri="{BB962C8B-B14F-4D97-AF65-F5344CB8AC3E}">
        <p14:creationId xmlns:p14="http://schemas.microsoft.com/office/powerpoint/2010/main" val="4294109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Title and Content BEELDEN boven">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a:p>
        </p:txBody>
      </p:sp>
      <p:sp>
        <p:nvSpPr>
          <p:cNvPr id="6" name="Picture Placeholder 5">
            <a:extLst>
              <a:ext uri="{FF2B5EF4-FFF2-40B4-BE49-F238E27FC236}">
                <a16:creationId xmlns:a16="http://schemas.microsoft.com/office/drawing/2014/main" id="{A694848C-6CB2-CA4D-9682-AD90D077C194}"/>
              </a:ext>
            </a:extLst>
          </p:cNvPr>
          <p:cNvSpPr>
            <a:spLocks noGrp="1"/>
          </p:cNvSpPr>
          <p:nvPr>
            <p:ph type="pic" sz="quarter" idx="12"/>
          </p:nvPr>
        </p:nvSpPr>
        <p:spPr>
          <a:xfrm>
            <a:off x="1080958" y="4319760"/>
            <a:ext cx="1562100" cy="1563688"/>
          </a:xfrm>
        </p:spPr>
        <p:txBody>
          <a:bodyPr/>
          <a:lstStyle/>
          <a:p>
            <a:r>
              <a:rPr lang="nl-NL"/>
              <a:t>Klik op het pictogram als u een afbeelding wilt toevoegen</a:t>
            </a:r>
            <a:endParaRPr lang="en-BE"/>
          </a:p>
        </p:txBody>
      </p:sp>
      <p:sp>
        <p:nvSpPr>
          <p:cNvPr id="9" name="Picture Placeholder 5">
            <a:extLst>
              <a:ext uri="{FF2B5EF4-FFF2-40B4-BE49-F238E27FC236}">
                <a16:creationId xmlns:a16="http://schemas.microsoft.com/office/drawing/2014/main" id="{C2E8629E-BAA7-6842-B5B3-28A64CE5DC9A}"/>
              </a:ext>
            </a:extLst>
          </p:cNvPr>
          <p:cNvSpPr>
            <a:spLocks noGrp="1"/>
          </p:cNvSpPr>
          <p:nvPr>
            <p:ph type="pic" sz="quarter" idx="13"/>
          </p:nvPr>
        </p:nvSpPr>
        <p:spPr>
          <a:xfrm>
            <a:off x="3372115" y="4319760"/>
            <a:ext cx="1562100" cy="1563688"/>
          </a:xfrm>
        </p:spPr>
        <p:txBody>
          <a:bodyPr/>
          <a:lstStyle/>
          <a:p>
            <a:r>
              <a:rPr lang="nl-NL"/>
              <a:t>Klik op het pictogram als u een afbeelding wilt toevoegen</a:t>
            </a:r>
            <a:endParaRPr lang="en-BE"/>
          </a:p>
        </p:txBody>
      </p:sp>
      <p:sp>
        <p:nvSpPr>
          <p:cNvPr id="10" name="Picture Placeholder 5">
            <a:extLst>
              <a:ext uri="{FF2B5EF4-FFF2-40B4-BE49-F238E27FC236}">
                <a16:creationId xmlns:a16="http://schemas.microsoft.com/office/drawing/2014/main" id="{A00A1604-E93F-8F42-9CB1-2AF03FF21161}"/>
              </a:ext>
            </a:extLst>
          </p:cNvPr>
          <p:cNvSpPr>
            <a:spLocks noGrp="1"/>
          </p:cNvSpPr>
          <p:nvPr>
            <p:ph type="pic" sz="quarter" idx="14"/>
          </p:nvPr>
        </p:nvSpPr>
        <p:spPr>
          <a:xfrm>
            <a:off x="5663272" y="4319760"/>
            <a:ext cx="1562100" cy="1563688"/>
          </a:xfrm>
        </p:spPr>
        <p:txBody>
          <a:bodyPr/>
          <a:lstStyle/>
          <a:p>
            <a:r>
              <a:rPr lang="nl-NL"/>
              <a:t>Klik op het pictogram als u een afbeelding wilt toevoegen</a:t>
            </a:r>
            <a:endParaRPr lang="en-BE"/>
          </a:p>
        </p:txBody>
      </p:sp>
      <p:sp>
        <p:nvSpPr>
          <p:cNvPr id="11" name="Picture Placeholder 5">
            <a:extLst>
              <a:ext uri="{FF2B5EF4-FFF2-40B4-BE49-F238E27FC236}">
                <a16:creationId xmlns:a16="http://schemas.microsoft.com/office/drawing/2014/main" id="{56C3BF7B-08C1-BB4F-AFF9-276184689448}"/>
              </a:ext>
            </a:extLst>
          </p:cNvPr>
          <p:cNvSpPr>
            <a:spLocks noGrp="1"/>
          </p:cNvSpPr>
          <p:nvPr>
            <p:ph type="pic" sz="quarter" idx="15"/>
          </p:nvPr>
        </p:nvSpPr>
        <p:spPr>
          <a:xfrm>
            <a:off x="7954429" y="4319760"/>
            <a:ext cx="1562100" cy="1563688"/>
          </a:xfrm>
        </p:spPr>
        <p:txBody>
          <a:bodyPr/>
          <a:lstStyle/>
          <a:p>
            <a:r>
              <a:rPr lang="nl-NL"/>
              <a:t>Klik op het pictogram als u een afbeelding wilt toevoegen</a:t>
            </a:r>
            <a:endParaRPr lang="en-BE"/>
          </a:p>
        </p:txBody>
      </p:sp>
      <p:sp>
        <p:nvSpPr>
          <p:cNvPr id="12" name="Picture Placeholder 5">
            <a:extLst>
              <a:ext uri="{FF2B5EF4-FFF2-40B4-BE49-F238E27FC236}">
                <a16:creationId xmlns:a16="http://schemas.microsoft.com/office/drawing/2014/main" id="{E35CBC36-4B56-2348-A065-38495778F498}"/>
              </a:ext>
            </a:extLst>
          </p:cNvPr>
          <p:cNvSpPr>
            <a:spLocks noGrp="1"/>
          </p:cNvSpPr>
          <p:nvPr>
            <p:ph type="pic" sz="quarter" idx="16"/>
          </p:nvPr>
        </p:nvSpPr>
        <p:spPr>
          <a:xfrm>
            <a:off x="10245585" y="4319760"/>
            <a:ext cx="1562100" cy="1563688"/>
          </a:xfrm>
        </p:spPr>
        <p:txBody>
          <a:bodyPr/>
          <a:lstStyle/>
          <a:p>
            <a:r>
              <a:rPr lang="nl-NL"/>
              <a:t>Klik op het pictogram als u een afbeelding wilt toevoegen</a:t>
            </a:r>
            <a:endParaRPr lang="en-BE"/>
          </a:p>
        </p:txBody>
      </p:sp>
      <p:sp>
        <p:nvSpPr>
          <p:cNvPr id="2" name="Title 1">
            <a:extLst>
              <a:ext uri="{FF2B5EF4-FFF2-40B4-BE49-F238E27FC236}">
                <a16:creationId xmlns:a16="http://schemas.microsoft.com/office/drawing/2014/main" id="{82B7886C-6F6B-CE44-83E0-BDC649D0A58C}"/>
              </a:ext>
            </a:extLst>
          </p:cNvPr>
          <p:cNvSpPr>
            <a:spLocks noGrp="1"/>
          </p:cNvSpPr>
          <p:nvPr>
            <p:ph type="title"/>
          </p:nvPr>
        </p:nvSpPr>
        <p:spPr/>
        <p:txBody>
          <a:bodyPr/>
          <a:lstStyle/>
          <a:p>
            <a:r>
              <a:rPr lang="nl-NL"/>
              <a:t>Klik om stijl te bewerken</a:t>
            </a:r>
            <a:endParaRPr lang="en-BE"/>
          </a:p>
        </p:txBody>
      </p:sp>
      <p:sp>
        <p:nvSpPr>
          <p:cNvPr id="14" name="Content Placeholder 2">
            <a:extLst>
              <a:ext uri="{FF2B5EF4-FFF2-40B4-BE49-F238E27FC236}">
                <a16:creationId xmlns:a16="http://schemas.microsoft.com/office/drawing/2014/main" id="{A07846BA-4F62-634D-9D2B-876EA2336A43}"/>
              </a:ext>
            </a:extLst>
          </p:cNvPr>
          <p:cNvSpPr>
            <a:spLocks noGrp="1"/>
          </p:cNvSpPr>
          <p:nvPr>
            <p:ph idx="17"/>
          </p:nvPr>
        </p:nvSpPr>
        <p:spPr>
          <a:xfrm>
            <a:off x="1080959" y="1550504"/>
            <a:ext cx="10726727" cy="250466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13" name="Tijdelijke aanduiding voor dianummer 1">
            <a:extLst>
              <a:ext uri="{FF2B5EF4-FFF2-40B4-BE49-F238E27FC236}">
                <a16:creationId xmlns:a16="http://schemas.microsoft.com/office/drawing/2014/main" id="{DBD41F09-4F4A-42E4-9F6D-C42230EBD9A5}"/>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a:t> |</a:t>
            </a:r>
            <a:endParaRPr lang="nl-BE"/>
          </a:p>
        </p:txBody>
      </p:sp>
    </p:spTree>
    <p:extLst>
      <p:ext uri="{BB962C8B-B14F-4D97-AF65-F5344CB8AC3E}">
        <p14:creationId xmlns:p14="http://schemas.microsoft.com/office/powerpoint/2010/main" val="3652530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Title and Content BEELDEN bov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a:xfrm>
            <a:off x="5353879" y="1628602"/>
            <a:ext cx="6423991" cy="3837920"/>
          </a:xfrm>
        </p:spPr>
        <p:txBody>
          <a:bodyPr/>
          <a:lstStyle>
            <a:lvl1pPr>
              <a:defRPr sz="2200"/>
            </a:lvl1pPr>
            <a:lvl2pPr marL="460800">
              <a:defRPr sz="2000"/>
            </a:lvl2pPr>
            <a:lvl3pPr marL="691200">
              <a:defRPr sz="1800"/>
            </a:lvl3pPr>
            <a:lvl4pPr marL="921600">
              <a:defRPr sz="1600"/>
            </a:lvl4pPr>
            <a:lvl5pPr marL="1152000">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a:p>
        </p:txBody>
      </p:sp>
      <p:sp>
        <p:nvSpPr>
          <p:cNvPr id="4" name="Title 3">
            <a:extLst>
              <a:ext uri="{FF2B5EF4-FFF2-40B4-BE49-F238E27FC236}">
                <a16:creationId xmlns:a16="http://schemas.microsoft.com/office/drawing/2014/main" id="{18488E4F-E04D-7741-A9B6-4506426E72E1}"/>
              </a:ext>
            </a:extLst>
          </p:cNvPr>
          <p:cNvSpPr>
            <a:spLocks noGrp="1"/>
          </p:cNvSpPr>
          <p:nvPr>
            <p:ph type="title"/>
          </p:nvPr>
        </p:nvSpPr>
        <p:spPr>
          <a:xfrm>
            <a:off x="5353878" y="612465"/>
            <a:ext cx="6423991" cy="864704"/>
          </a:xfrm>
        </p:spPr>
        <p:txBody>
          <a:bodyPr/>
          <a:lstStyle/>
          <a:p>
            <a:r>
              <a:rPr lang="nl-NL"/>
              <a:t>Klik om stijl te bewerken</a:t>
            </a:r>
            <a:endParaRPr lang="en-BE"/>
          </a:p>
        </p:txBody>
      </p:sp>
      <p:sp>
        <p:nvSpPr>
          <p:cNvPr id="6" name="Picture Placeholder 5">
            <a:extLst>
              <a:ext uri="{FF2B5EF4-FFF2-40B4-BE49-F238E27FC236}">
                <a16:creationId xmlns:a16="http://schemas.microsoft.com/office/drawing/2014/main" id="{A694848C-6CB2-CA4D-9682-AD90D077C194}"/>
              </a:ext>
            </a:extLst>
          </p:cNvPr>
          <p:cNvSpPr>
            <a:spLocks noGrp="1"/>
          </p:cNvSpPr>
          <p:nvPr>
            <p:ph type="pic" sz="quarter" idx="12"/>
          </p:nvPr>
        </p:nvSpPr>
        <p:spPr>
          <a:xfrm>
            <a:off x="1080958" y="612465"/>
            <a:ext cx="1562100" cy="1563688"/>
          </a:xfrm>
        </p:spPr>
        <p:txBody>
          <a:bodyPr/>
          <a:lstStyle/>
          <a:p>
            <a:r>
              <a:rPr lang="nl-NL"/>
              <a:t>Klik op het pictogram als u een afbeelding wilt toevoegen</a:t>
            </a:r>
            <a:endParaRPr lang="en-BE"/>
          </a:p>
        </p:txBody>
      </p:sp>
      <p:sp>
        <p:nvSpPr>
          <p:cNvPr id="9" name="Picture Placeholder 5">
            <a:extLst>
              <a:ext uri="{FF2B5EF4-FFF2-40B4-BE49-F238E27FC236}">
                <a16:creationId xmlns:a16="http://schemas.microsoft.com/office/drawing/2014/main" id="{C2E8629E-BAA7-6842-B5B3-28A64CE5DC9A}"/>
              </a:ext>
            </a:extLst>
          </p:cNvPr>
          <p:cNvSpPr>
            <a:spLocks noGrp="1"/>
          </p:cNvSpPr>
          <p:nvPr>
            <p:ph type="pic" sz="quarter" idx="13"/>
          </p:nvPr>
        </p:nvSpPr>
        <p:spPr>
          <a:xfrm>
            <a:off x="3372115" y="612465"/>
            <a:ext cx="1562100" cy="1563688"/>
          </a:xfrm>
        </p:spPr>
        <p:txBody>
          <a:bodyPr/>
          <a:lstStyle/>
          <a:p>
            <a:r>
              <a:rPr lang="nl-NL"/>
              <a:t>Klik op het pictogram als u een afbeelding wilt toevoegen</a:t>
            </a:r>
            <a:endParaRPr lang="en-BE"/>
          </a:p>
        </p:txBody>
      </p:sp>
      <p:sp>
        <p:nvSpPr>
          <p:cNvPr id="10" name="Picture Placeholder 5">
            <a:extLst>
              <a:ext uri="{FF2B5EF4-FFF2-40B4-BE49-F238E27FC236}">
                <a16:creationId xmlns:a16="http://schemas.microsoft.com/office/drawing/2014/main" id="{A00A1604-E93F-8F42-9CB1-2AF03FF21161}"/>
              </a:ext>
            </a:extLst>
          </p:cNvPr>
          <p:cNvSpPr>
            <a:spLocks noGrp="1"/>
          </p:cNvSpPr>
          <p:nvPr>
            <p:ph type="pic" sz="quarter" idx="14"/>
          </p:nvPr>
        </p:nvSpPr>
        <p:spPr>
          <a:xfrm>
            <a:off x="1080958" y="2657961"/>
            <a:ext cx="1562100" cy="1563688"/>
          </a:xfrm>
        </p:spPr>
        <p:txBody>
          <a:bodyPr/>
          <a:lstStyle/>
          <a:p>
            <a:r>
              <a:rPr lang="nl-NL"/>
              <a:t>Klik op het pictogram als u een afbeelding wilt toevoegen</a:t>
            </a:r>
            <a:endParaRPr lang="en-BE"/>
          </a:p>
        </p:txBody>
      </p:sp>
      <p:sp>
        <p:nvSpPr>
          <p:cNvPr id="11" name="Picture Placeholder 5">
            <a:extLst>
              <a:ext uri="{FF2B5EF4-FFF2-40B4-BE49-F238E27FC236}">
                <a16:creationId xmlns:a16="http://schemas.microsoft.com/office/drawing/2014/main" id="{56C3BF7B-08C1-BB4F-AFF9-276184689448}"/>
              </a:ext>
            </a:extLst>
          </p:cNvPr>
          <p:cNvSpPr>
            <a:spLocks noGrp="1"/>
          </p:cNvSpPr>
          <p:nvPr>
            <p:ph type="pic" sz="quarter" idx="15"/>
          </p:nvPr>
        </p:nvSpPr>
        <p:spPr>
          <a:xfrm>
            <a:off x="3372115" y="2657961"/>
            <a:ext cx="1562100" cy="1563688"/>
          </a:xfrm>
        </p:spPr>
        <p:txBody>
          <a:bodyPr/>
          <a:lstStyle/>
          <a:p>
            <a:r>
              <a:rPr lang="nl-NL"/>
              <a:t>Klik op het pictogram als u een afbeelding wilt toevoegen</a:t>
            </a:r>
            <a:endParaRPr lang="en-BE"/>
          </a:p>
        </p:txBody>
      </p:sp>
      <p:sp>
        <p:nvSpPr>
          <p:cNvPr id="12" name="Tijdelijke aanduiding voor dianummer 1">
            <a:extLst>
              <a:ext uri="{FF2B5EF4-FFF2-40B4-BE49-F238E27FC236}">
                <a16:creationId xmlns:a16="http://schemas.microsoft.com/office/drawing/2014/main" id="{830CA382-B31A-4A85-93D1-1D7667D5C07D}"/>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a:t> |</a:t>
            </a:r>
            <a:endParaRPr lang="nl-BE"/>
          </a:p>
        </p:txBody>
      </p:sp>
    </p:spTree>
    <p:extLst>
      <p:ext uri="{BB962C8B-B14F-4D97-AF65-F5344CB8AC3E}">
        <p14:creationId xmlns:p14="http://schemas.microsoft.com/office/powerpoint/2010/main" val="2037163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E046CB-A2F1-1A43-9D83-2BDC9FB9C2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85157" y="86681"/>
            <a:ext cx="2526631" cy="1038726"/>
          </a:xfrm>
          <a:prstGeom prst="rect">
            <a:avLst/>
          </a:prstGeom>
        </p:spPr>
      </p:pic>
      <p:sp>
        <p:nvSpPr>
          <p:cNvPr id="10" name="Title 1">
            <a:extLst>
              <a:ext uri="{FF2B5EF4-FFF2-40B4-BE49-F238E27FC236}">
                <a16:creationId xmlns:a16="http://schemas.microsoft.com/office/drawing/2014/main" id="{394EC7FF-93CB-614F-A510-223233DBF6B2}"/>
              </a:ext>
            </a:extLst>
          </p:cNvPr>
          <p:cNvSpPr>
            <a:spLocks noGrp="1"/>
          </p:cNvSpPr>
          <p:nvPr>
            <p:ph type="ctrTitle"/>
          </p:nvPr>
        </p:nvSpPr>
        <p:spPr>
          <a:xfrm>
            <a:off x="704475" y="1125407"/>
            <a:ext cx="9144000" cy="795315"/>
          </a:xfrm>
          <a:prstGeom prst="rect">
            <a:avLst/>
          </a:prstGeom>
        </p:spPr>
        <p:txBody>
          <a:bodyPr anchor="t" anchorCtr="0">
            <a:normAutofit/>
          </a:bodyPr>
          <a:lstStyle>
            <a:lvl1pPr algn="l">
              <a:defRPr sz="4400"/>
            </a:lvl1pPr>
          </a:lstStyle>
          <a:p>
            <a:r>
              <a:rPr lang="nl-NL"/>
              <a:t>Klik om stijl te bewerken</a:t>
            </a:r>
            <a:endParaRPr lang="en-BE"/>
          </a:p>
        </p:txBody>
      </p:sp>
      <p:sp>
        <p:nvSpPr>
          <p:cNvPr id="11" name="Subtitle 2">
            <a:extLst>
              <a:ext uri="{FF2B5EF4-FFF2-40B4-BE49-F238E27FC236}">
                <a16:creationId xmlns:a16="http://schemas.microsoft.com/office/drawing/2014/main" id="{8583FF0A-FC55-D54C-8054-6C2591B17077}"/>
              </a:ext>
            </a:extLst>
          </p:cNvPr>
          <p:cNvSpPr>
            <a:spLocks noGrp="1"/>
          </p:cNvSpPr>
          <p:nvPr>
            <p:ph type="subTitle" idx="1"/>
          </p:nvPr>
        </p:nvSpPr>
        <p:spPr>
          <a:xfrm>
            <a:off x="704475" y="1920722"/>
            <a:ext cx="9144000" cy="666727"/>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a:p>
        </p:txBody>
      </p:sp>
      <p:pic>
        <p:nvPicPr>
          <p:cNvPr id="8" name="Picture 7">
            <a:extLst>
              <a:ext uri="{FF2B5EF4-FFF2-40B4-BE49-F238E27FC236}">
                <a16:creationId xmlns:a16="http://schemas.microsoft.com/office/drawing/2014/main" id="{F27F3EE1-0190-3548-8DF2-DA508D857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20"/>
          <a:stretch/>
        </p:blipFill>
        <p:spPr>
          <a:xfrm>
            <a:off x="0" y="2996961"/>
            <a:ext cx="12263477" cy="3880635"/>
          </a:xfrm>
          <a:prstGeom prst="rect">
            <a:avLst/>
          </a:prstGeom>
        </p:spPr>
      </p:pic>
    </p:spTree>
    <p:extLst>
      <p:ext uri="{BB962C8B-B14F-4D97-AF65-F5344CB8AC3E}">
        <p14:creationId xmlns:p14="http://schemas.microsoft.com/office/powerpoint/2010/main" val="2303380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Title and Content BEELD LIN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a:xfrm>
            <a:off x="5742411" y="2236304"/>
            <a:ext cx="6045398" cy="3191876"/>
          </a:xfrm>
        </p:spPr>
        <p:txBody>
          <a:bodyPr/>
          <a:lstStyle>
            <a:lvl1pPr>
              <a:defRPr sz="2200"/>
            </a:lvl1pPr>
            <a:lvl2pPr marL="460800">
              <a:defRPr sz="2000"/>
            </a:lvl2pPr>
            <a:lvl3pPr marL="691200">
              <a:defRPr sz="1800"/>
            </a:lvl3pPr>
            <a:lvl4pPr marL="921600">
              <a:defRPr sz="1600"/>
            </a:lvl4pPr>
            <a:lvl5pPr marL="1152000">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a:p>
        </p:txBody>
      </p:sp>
      <p:sp>
        <p:nvSpPr>
          <p:cNvPr id="4" name="Title 3">
            <a:extLst>
              <a:ext uri="{FF2B5EF4-FFF2-40B4-BE49-F238E27FC236}">
                <a16:creationId xmlns:a16="http://schemas.microsoft.com/office/drawing/2014/main" id="{18488E4F-E04D-7741-A9B6-4506426E72E1}"/>
              </a:ext>
            </a:extLst>
          </p:cNvPr>
          <p:cNvSpPr>
            <a:spLocks noGrp="1"/>
          </p:cNvSpPr>
          <p:nvPr>
            <p:ph type="title"/>
          </p:nvPr>
        </p:nvSpPr>
        <p:spPr>
          <a:xfrm>
            <a:off x="5742410" y="1220167"/>
            <a:ext cx="6045398" cy="864704"/>
          </a:xfrm>
        </p:spPr>
        <p:txBody>
          <a:bodyPr/>
          <a:lstStyle/>
          <a:p>
            <a:r>
              <a:rPr lang="nl-NL"/>
              <a:t>Klik om stijl te bewerken</a:t>
            </a:r>
            <a:endParaRPr lang="en-BE"/>
          </a:p>
        </p:txBody>
      </p:sp>
      <p:sp>
        <p:nvSpPr>
          <p:cNvPr id="6" name="Picture Placeholder 5">
            <a:extLst>
              <a:ext uri="{FF2B5EF4-FFF2-40B4-BE49-F238E27FC236}">
                <a16:creationId xmlns:a16="http://schemas.microsoft.com/office/drawing/2014/main" id="{A694848C-6CB2-CA4D-9682-AD90D077C194}"/>
              </a:ext>
            </a:extLst>
          </p:cNvPr>
          <p:cNvSpPr>
            <a:spLocks noGrp="1"/>
          </p:cNvSpPr>
          <p:nvPr>
            <p:ph type="pic" sz="quarter" idx="12"/>
          </p:nvPr>
        </p:nvSpPr>
        <p:spPr>
          <a:xfrm>
            <a:off x="1080958" y="1220167"/>
            <a:ext cx="4203740" cy="4208013"/>
          </a:xfrm>
        </p:spPr>
        <p:txBody>
          <a:bodyPr/>
          <a:lstStyle/>
          <a:p>
            <a:r>
              <a:rPr lang="nl-NL"/>
              <a:t>Klik op het pictogram als u een afbeelding wilt toevoegen</a:t>
            </a:r>
            <a:endParaRPr lang="en-BE"/>
          </a:p>
        </p:txBody>
      </p:sp>
      <p:sp>
        <p:nvSpPr>
          <p:cNvPr id="9" name="Tijdelijke aanduiding voor dianummer 1">
            <a:extLst>
              <a:ext uri="{FF2B5EF4-FFF2-40B4-BE49-F238E27FC236}">
                <a16:creationId xmlns:a16="http://schemas.microsoft.com/office/drawing/2014/main" id="{81860040-7463-49F1-9108-41B3DB3CCDB3}"/>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a:t> |</a:t>
            </a:r>
            <a:endParaRPr lang="nl-BE"/>
          </a:p>
        </p:txBody>
      </p:sp>
    </p:spTree>
    <p:extLst>
      <p:ext uri="{BB962C8B-B14F-4D97-AF65-F5344CB8AC3E}">
        <p14:creationId xmlns:p14="http://schemas.microsoft.com/office/powerpoint/2010/main" val="1698138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_Title and Content BEELD RECH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a:xfrm>
            <a:off x="1080960" y="2236304"/>
            <a:ext cx="6045398" cy="3191876"/>
          </a:xfrm>
        </p:spPr>
        <p:txBody>
          <a:bodyPr/>
          <a:lstStyle>
            <a:lvl1pPr>
              <a:defRPr sz="2200"/>
            </a:lvl1pPr>
            <a:lvl2pPr marL="460800">
              <a:defRPr sz="2000"/>
            </a:lvl2pPr>
            <a:lvl3pPr marL="691200">
              <a:defRPr sz="1800"/>
            </a:lvl3pPr>
            <a:lvl4pPr marL="921600">
              <a:defRPr sz="1600"/>
            </a:lvl4pPr>
            <a:lvl5pPr marL="1152000">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a:p>
        </p:txBody>
      </p:sp>
      <p:sp>
        <p:nvSpPr>
          <p:cNvPr id="4" name="Title 3">
            <a:extLst>
              <a:ext uri="{FF2B5EF4-FFF2-40B4-BE49-F238E27FC236}">
                <a16:creationId xmlns:a16="http://schemas.microsoft.com/office/drawing/2014/main" id="{18488E4F-E04D-7741-A9B6-4506426E72E1}"/>
              </a:ext>
            </a:extLst>
          </p:cNvPr>
          <p:cNvSpPr>
            <a:spLocks noGrp="1"/>
          </p:cNvSpPr>
          <p:nvPr>
            <p:ph type="title"/>
          </p:nvPr>
        </p:nvSpPr>
        <p:spPr>
          <a:xfrm>
            <a:off x="1080959" y="1220167"/>
            <a:ext cx="6045398" cy="864704"/>
          </a:xfrm>
        </p:spPr>
        <p:txBody>
          <a:bodyPr/>
          <a:lstStyle/>
          <a:p>
            <a:r>
              <a:rPr lang="nl-NL"/>
              <a:t>Klik om stijl te bewerken</a:t>
            </a:r>
            <a:endParaRPr lang="en-BE"/>
          </a:p>
        </p:txBody>
      </p:sp>
      <p:sp>
        <p:nvSpPr>
          <p:cNvPr id="6" name="Picture Placeholder 5">
            <a:extLst>
              <a:ext uri="{FF2B5EF4-FFF2-40B4-BE49-F238E27FC236}">
                <a16:creationId xmlns:a16="http://schemas.microsoft.com/office/drawing/2014/main" id="{A694848C-6CB2-CA4D-9682-AD90D077C194}"/>
              </a:ext>
            </a:extLst>
          </p:cNvPr>
          <p:cNvSpPr>
            <a:spLocks noGrp="1"/>
          </p:cNvSpPr>
          <p:nvPr>
            <p:ph type="pic" sz="quarter" idx="12"/>
          </p:nvPr>
        </p:nvSpPr>
        <p:spPr>
          <a:xfrm>
            <a:off x="7584068" y="1220167"/>
            <a:ext cx="4203740" cy="4208013"/>
          </a:xfrm>
        </p:spPr>
        <p:txBody>
          <a:bodyPr/>
          <a:lstStyle/>
          <a:p>
            <a:r>
              <a:rPr lang="nl-NL"/>
              <a:t>Klik op het pictogram als u een afbeelding wilt toevoegen</a:t>
            </a:r>
            <a:endParaRPr lang="en-BE"/>
          </a:p>
        </p:txBody>
      </p:sp>
      <p:sp>
        <p:nvSpPr>
          <p:cNvPr id="9" name="Tijdelijke aanduiding voor dianummer 1">
            <a:extLst>
              <a:ext uri="{FF2B5EF4-FFF2-40B4-BE49-F238E27FC236}">
                <a16:creationId xmlns:a16="http://schemas.microsoft.com/office/drawing/2014/main" id="{889F5351-DA9B-4564-B837-62E9C3F77AF1}"/>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a:t> |</a:t>
            </a:r>
            <a:endParaRPr lang="nl-BE"/>
          </a:p>
        </p:txBody>
      </p:sp>
    </p:spTree>
    <p:extLst>
      <p:ext uri="{BB962C8B-B14F-4D97-AF65-F5344CB8AC3E}">
        <p14:creationId xmlns:p14="http://schemas.microsoft.com/office/powerpoint/2010/main" val="2398278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_Content BULLET beeld lin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a:xfrm>
            <a:off x="5742411" y="1220167"/>
            <a:ext cx="6045398" cy="4208013"/>
          </a:xfrm>
        </p:spPr>
        <p:txBody>
          <a:bodyPr/>
          <a:lstStyle>
            <a:lvl1pPr>
              <a:defRPr sz="2200"/>
            </a:lvl1pPr>
            <a:lvl2pPr marL="460800">
              <a:defRPr sz="2000"/>
            </a:lvl2pPr>
            <a:lvl3pPr marL="691200">
              <a:defRPr sz="1800"/>
            </a:lvl3pPr>
            <a:lvl4pPr marL="921600">
              <a:defRPr sz="1600"/>
            </a:lvl4pPr>
            <a:lvl5pPr marL="1152000">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a:p>
        </p:txBody>
      </p:sp>
      <p:sp>
        <p:nvSpPr>
          <p:cNvPr id="8" name="Slide Number Placeholder 7">
            <a:extLst>
              <a:ext uri="{FF2B5EF4-FFF2-40B4-BE49-F238E27FC236}">
                <a16:creationId xmlns:a16="http://schemas.microsoft.com/office/drawing/2014/main" id="{EBEA48E4-387D-724E-86E0-F78DA66CF8E4}"/>
              </a:ext>
            </a:extLst>
          </p:cNvPr>
          <p:cNvSpPr>
            <a:spLocks noGrp="1"/>
          </p:cNvSpPr>
          <p:nvPr>
            <p:ph type="sldNum" sz="quarter" idx="11"/>
          </p:nvPr>
        </p:nvSpPr>
        <p:spPr>
          <a:xfrm>
            <a:off x="311427" y="6356350"/>
            <a:ext cx="640551" cy="365125"/>
          </a:xfrm>
          <a:prstGeom prst="rect">
            <a:avLst/>
          </a:prstGeom>
        </p:spPr>
        <p:txBody>
          <a:bodyPr/>
          <a:lstStyle/>
          <a:p>
            <a:fld id="{C3150A92-C273-5E45-8D2A-9598AD34FB15}" type="slidenum">
              <a:rPr lang="en-BE" smtClean="0"/>
              <a:pPr/>
              <a:t>‹nr.›</a:t>
            </a:fld>
            <a:r>
              <a:rPr lang="en-BE"/>
              <a:t> |</a:t>
            </a:r>
          </a:p>
        </p:txBody>
      </p:sp>
      <p:sp>
        <p:nvSpPr>
          <p:cNvPr id="6" name="Picture Placeholder 5">
            <a:extLst>
              <a:ext uri="{FF2B5EF4-FFF2-40B4-BE49-F238E27FC236}">
                <a16:creationId xmlns:a16="http://schemas.microsoft.com/office/drawing/2014/main" id="{A694848C-6CB2-CA4D-9682-AD90D077C194}"/>
              </a:ext>
            </a:extLst>
          </p:cNvPr>
          <p:cNvSpPr>
            <a:spLocks noGrp="1"/>
          </p:cNvSpPr>
          <p:nvPr>
            <p:ph type="pic" sz="quarter" idx="12"/>
          </p:nvPr>
        </p:nvSpPr>
        <p:spPr>
          <a:xfrm>
            <a:off x="1080958" y="1220167"/>
            <a:ext cx="4203740" cy="4208013"/>
          </a:xfrm>
        </p:spPr>
        <p:txBody>
          <a:bodyPr/>
          <a:lstStyle/>
          <a:p>
            <a:r>
              <a:rPr lang="nl-NL"/>
              <a:t>Klik op het pictogram als u een afbeelding wilt toevoegen</a:t>
            </a:r>
            <a:endParaRPr lang="en-BE"/>
          </a:p>
        </p:txBody>
      </p:sp>
    </p:spTree>
    <p:extLst>
      <p:ext uri="{BB962C8B-B14F-4D97-AF65-F5344CB8AC3E}">
        <p14:creationId xmlns:p14="http://schemas.microsoft.com/office/powerpoint/2010/main" val="1378687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Content BULLET beeld rech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a:xfrm>
            <a:off x="1080959" y="1220167"/>
            <a:ext cx="6045398" cy="4208013"/>
          </a:xfrm>
        </p:spPr>
        <p:txBody>
          <a:bodyPr/>
          <a:lstStyle>
            <a:lvl1pPr>
              <a:defRPr sz="2200"/>
            </a:lvl1pPr>
            <a:lvl2pPr marL="460800">
              <a:defRPr sz="2000"/>
            </a:lvl2pPr>
            <a:lvl3pPr marL="691200">
              <a:defRPr sz="1800"/>
            </a:lvl3pPr>
            <a:lvl4pPr marL="921600">
              <a:defRPr sz="1600"/>
            </a:lvl4pPr>
            <a:lvl5pPr marL="1152000">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a:p>
        </p:txBody>
      </p:sp>
      <p:sp>
        <p:nvSpPr>
          <p:cNvPr id="8" name="Slide Number Placeholder 7">
            <a:extLst>
              <a:ext uri="{FF2B5EF4-FFF2-40B4-BE49-F238E27FC236}">
                <a16:creationId xmlns:a16="http://schemas.microsoft.com/office/drawing/2014/main" id="{EBEA48E4-387D-724E-86E0-F78DA66CF8E4}"/>
              </a:ext>
            </a:extLst>
          </p:cNvPr>
          <p:cNvSpPr>
            <a:spLocks noGrp="1"/>
          </p:cNvSpPr>
          <p:nvPr>
            <p:ph type="sldNum" sz="quarter" idx="11"/>
          </p:nvPr>
        </p:nvSpPr>
        <p:spPr>
          <a:xfrm>
            <a:off x="311427" y="6356350"/>
            <a:ext cx="640551" cy="365125"/>
          </a:xfrm>
          <a:prstGeom prst="rect">
            <a:avLst/>
          </a:prstGeom>
        </p:spPr>
        <p:txBody>
          <a:bodyPr/>
          <a:lstStyle/>
          <a:p>
            <a:fld id="{C3150A92-C273-5E45-8D2A-9598AD34FB15}" type="slidenum">
              <a:rPr lang="en-BE" smtClean="0"/>
              <a:pPr/>
              <a:t>‹nr.›</a:t>
            </a:fld>
            <a:r>
              <a:rPr lang="en-BE"/>
              <a:t> |</a:t>
            </a:r>
          </a:p>
        </p:txBody>
      </p:sp>
      <p:sp>
        <p:nvSpPr>
          <p:cNvPr id="6" name="Picture Placeholder 5">
            <a:extLst>
              <a:ext uri="{FF2B5EF4-FFF2-40B4-BE49-F238E27FC236}">
                <a16:creationId xmlns:a16="http://schemas.microsoft.com/office/drawing/2014/main" id="{A694848C-6CB2-CA4D-9682-AD90D077C194}"/>
              </a:ext>
            </a:extLst>
          </p:cNvPr>
          <p:cNvSpPr>
            <a:spLocks noGrp="1"/>
          </p:cNvSpPr>
          <p:nvPr>
            <p:ph type="pic" sz="quarter" idx="12"/>
          </p:nvPr>
        </p:nvSpPr>
        <p:spPr>
          <a:xfrm>
            <a:off x="7584069" y="1220167"/>
            <a:ext cx="4203740" cy="4208013"/>
          </a:xfrm>
        </p:spPr>
        <p:txBody>
          <a:bodyPr/>
          <a:lstStyle/>
          <a:p>
            <a:r>
              <a:rPr lang="nl-NL"/>
              <a:t>Klik op het pictogram als u een afbeelding wilt toevoegen</a:t>
            </a:r>
            <a:endParaRPr lang="en-BE"/>
          </a:p>
        </p:txBody>
      </p:sp>
    </p:spTree>
    <p:extLst>
      <p:ext uri="{BB962C8B-B14F-4D97-AF65-F5344CB8AC3E}">
        <p14:creationId xmlns:p14="http://schemas.microsoft.com/office/powerpoint/2010/main" val="4217140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6_Content + subtitel BULLET beeld link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E460CDA-E620-2346-A8F2-0DEA23D68D60}"/>
              </a:ext>
            </a:extLst>
          </p:cNvPr>
          <p:cNvSpPr>
            <a:spLocks noGrp="1"/>
          </p:cNvSpPr>
          <p:nvPr>
            <p:ph type="body" sz="quarter" idx="3"/>
          </p:nvPr>
        </p:nvSpPr>
        <p:spPr>
          <a:xfrm>
            <a:off x="5818523" y="1220167"/>
            <a:ext cx="5969286" cy="670477"/>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54DA646C-4485-6646-A966-8A5EE491C906}"/>
              </a:ext>
            </a:extLst>
          </p:cNvPr>
          <p:cNvSpPr>
            <a:spLocks noGrp="1"/>
          </p:cNvSpPr>
          <p:nvPr>
            <p:ph sz="quarter" idx="4"/>
          </p:nvPr>
        </p:nvSpPr>
        <p:spPr>
          <a:xfrm>
            <a:off x="5818523" y="1890645"/>
            <a:ext cx="5969286" cy="353753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8" name="Footer Placeholder 7">
            <a:extLst>
              <a:ext uri="{FF2B5EF4-FFF2-40B4-BE49-F238E27FC236}">
                <a16:creationId xmlns:a16="http://schemas.microsoft.com/office/drawing/2014/main" id="{758C8C3D-2147-914C-8A9F-04EDFEC78492}"/>
              </a:ext>
            </a:extLst>
          </p:cNvPr>
          <p:cNvSpPr>
            <a:spLocks noGrp="1"/>
          </p:cNvSpPr>
          <p:nvPr>
            <p:ph type="ftr" sz="quarter" idx="11"/>
          </p:nvPr>
        </p:nvSpPr>
        <p:spPr/>
        <p:txBody>
          <a:bodyPr/>
          <a:lstStyle/>
          <a:p>
            <a:endParaRPr lang="en-BE"/>
          </a:p>
        </p:txBody>
      </p:sp>
      <p:sp>
        <p:nvSpPr>
          <p:cNvPr id="11" name="Picture Placeholder 5">
            <a:extLst>
              <a:ext uri="{FF2B5EF4-FFF2-40B4-BE49-F238E27FC236}">
                <a16:creationId xmlns:a16="http://schemas.microsoft.com/office/drawing/2014/main" id="{7E3DC55A-2D95-D74C-AF0C-35F95BE9EB75}"/>
              </a:ext>
            </a:extLst>
          </p:cNvPr>
          <p:cNvSpPr>
            <a:spLocks noGrp="1"/>
          </p:cNvSpPr>
          <p:nvPr>
            <p:ph type="pic" sz="quarter" idx="13"/>
          </p:nvPr>
        </p:nvSpPr>
        <p:spPr>
          <a:xfrm>
            <a:off x="1080958" y="1220167"/>
            <a:ext cx="4203740" cy="4208013"/>
          </a:xfrm>
        </p:spPr>
        <p:txBody>
          <a:bodyPr/>
          <a:lstStyle/>
          <a:p>
            <a:r>
              <a:rPr lang="nl-NL"/>
              <a:t>Klik op het pictogram als u een afbeelding wilt toevoegen</a:t>
            </a:r>
            <a:endParaRPr lang="en-BE"/>
          </a:p>
        </p:txBody>
      </p:sp>
      <p:sp>
        <p:nvSpPr>
          <p:cNvPr id="7" name="Tijdelijke aanduiding voor dianummer 1">
            <a:extLst>
              <a:ext uri="{FF2B5EF4-FFF2-40B4-BE49-F238E27FC236}">
                <a16:creationId xmlns:a16="http://schemas.microsoft.com/office/drawing/2014/main" id="{D383CF62-23DC-4D20-9384-4C9A6F1F5698}"/>
              </a:ext>
            </a:extLst>
          </p:cNvPr>
          <p:cNvSpPr>
            <a:spLocks noGrp="1"/>
          </p:cNvSpPr>
          <p:nvPr>
            <p:ph type="sldNum" sz="quarter" idx="1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a:t> |</a:t>
            </a:r>
            <a:endParaRPr lang="nl-BE"/>
          </a:p>
        </p:txBody>
      </p:sp>
    </p:spTree>
    <p:extLst>
      <p:ext uri="{BB962C8B-B14F-4D97-AF65-F5344CB8AC3E}">
        <p14:creationId xmlns:p14="http://schemas.microsoft.com/office/powerpoint/2010/main" val="564726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_Content + subtitel BULLET beeld rech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E460CDA-E620-2346-A8F2-0DEA23D68D60}"/>
              </a:ext>
            </a:extLst>
          </p:cNvPr>
          <p:cNvSpPr>
            <a:spLocks noGrp="1"/>
          </p:cNvSpPr>
          <p:nvPr>
            <p:ph type="body" sz="quarter" idx="3"/>
          </p:nvPr>
        </p:nvSpPr>
        <p:spPr>
          <a:xfrm>
            <a:off x="1085091" y="1220167"/>
            <a:ext cx="5969286" cy="670477"/>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54DA646C-4485-6646-A966-8A5EE491C906}"/>
              </a:ext>
            </a:extLst>
          </p:cNvPr>
          <p:cNvSpPr>
            <a:spLocks noGrp="1"/>
          </p:cNvSpPr>
          <p:nvPr>
            <p:ph sz="quarter" idx="4"/>
          </p:nvPr>
        </p:nvSpPr>
        <p:spPr>
          <a:xfrm>
            <a:off x="1085091" y="1890645"/>
            <a:ext cx="5969286" cy="353753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8" name="Footer Placeholder 7">
            <a:extLst>
              <a:ext uri="{FF2B5EF4-FFF2-40B4-BE49-F238E27FC236}">
                <a16:creationId xmlns:a16="http://schemas.microsoft.com/office/drawing/2014/main" id="{758C8C3D-2147-914C-8A9F-04EDFEC78492}"/>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D0D402C9-6BB2-D448-8FDC-8A8CF5F4AAF9}"/>
              </a:ext>
            </a:extLst>
          </p:cNvPr>
          <p:cNvSpPr>
            <a:spLocks noGrp="1"/>
          </p:cNvSpPr>
          <p:nvPr>
            <p:ph type="sldNum" sz="quarter" idx="12"/>
          </p:nvPr>
        </p:nvSpPr>
        <p:spPr>
          <a:xfrm>
            <a:off x="311427" y="6356350"/>
            <a:ext cx="640551" cy="365125"/>
          </a:xfrm>
          <a:prstGeom prst="rect">
            <a:avLst/>
          </a:prstGeom>
        </p:spPr>
        <p:txBody>
          <a:bodyPr/>
          <a:lstStyle/>
          <a:p>
            <a:fld id="{C3150A92-C273-5E45-8D2A-9598AD34FB15}" type="slidenum">
              <a:rPr lang="en-BE" smtClean="0"/>
              <a:pPr/>
              <a:t>‹nr.›</a:t>
            </a:fld>
            <a:r>
              <a:rPr lang="en-BE"/>
              <a:t> |</a:t>
            </a:r>
          </a:p>
        </p:txBody>
      </p:sp>
      <p:sp>
        <p:nvSpPr>
          <p:cNvPr id="11" name="Picture Placeholder 5">
            <a:extLst>
              <a:ext uri="{FF2B5EF4-FFF2-40B4-BE49-F238E27FC236}">
                <a16:creationId xmlns:a16="http://schemas.microsoft.com/office/drawing/2014/main" id="{7E3DC55A-2D95-D74C-AF0C-35F95BE9EB75}"/>
              </a:ext>
            </a:extLst>
          </p:cNvPr>
          <p:cNvSpPr>
            <a:spLocks noGrp="1"/>
          </p:cNvSpPr>
          <p:nvPr>
            <p:ph type="pic" sz="quarter" idx="13"/>
          </p:nvPr>
        </p:nvSpPr>
        <p:spPr>
          <a:xfrm>
            <a:off x="7584069" y="1220167"/>
            <a:ext cx="4203740" cy="4208013"/>
          </a:xfrm>
        </p:spPr>
        <p:txBody>
          <a:bodyPr/>
          <a:lstStyle/>
          <a:p>
            <a:r>
              <a:rPr lang="nl-NL"/>
              <a:t>Klik op het pictogram als u een afbeelding wilt toevoegen</a:t>
            </a:r>
            <a:endParaRPr lang="en-BE"/>
          </a:p>
        </p:txBody>
      </p:sp>
    </p:spTree>
    <p:extLst>
      <p:ext uri="{BB962C8B-B14F-4D97-AF65-F5344CB8AC3E}">
        <p14:creationId xmlns:p14="http://schemas.microsoft.com/office/powerpoint/2010/main" val="3625763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el en tabel">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9C14F14-ABE6-CD43-AFA1-A9E4E117120A}"/>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4E1999C0-E878-6143-87A8-C6A6711D780C}"/>
              </a:ext>
            </a:extLst>
          </p:cNvPr>
          <p:cNvSpPr>
            <a:spLocks noGrp="1"/>
          </p:cNvSpPr>
          <p:nvPr>
            <p:ph type="sldNum" sz="quarter" idx="12"/>
          </p:nvPr>
        </p:nvSpPr>
        <p:spPr>
          <a:xfrm>
            <a:off x="311427" y="6356350"/>
            <a:ext cx="640551" cy="365125"/>
          </a:xfrm>
          <a:prstGeom prst="rect">
            <a:avLst/>
          </a:prstGeom>
        </p:spPr>
        <p:txBody>
          <a:bodyPr/>
          <a:lstStyle/>
          <a:p>
            <a:fld id="{C3150A92-C273-5E45-8D2A-9598AD34FB15}" type="slidenum">
              <a:rPr lang="en-BE" smtClean="0"/>
              <a:pPr/>
              <a:t>‹nr.›</a:t>
            </a:fld>
            <a:r>
              <a:rPr lang="en-BE"/>
              <a:t> |</a:t>
            </a:r>
          </a:p>
        </p:txBody>
      </p:sp>
      <p:sp>
        <p:nvSpPr>
          <p:cNvPr id="7" name="Title 6">
            <a:extLst>
              <a:ext uri="{FF2B5EF4-FFF2-40B4-BE49-F238E27FC236}">
                <a16:creationId xmlns:a16="http://schemas.microsoft.com/office/drawing/2014/main" id="{31DF9750-9505-2A4B-B159-88E037C012AD}"/>
              </a:ext>
            </a:extLst>
          </p:cNvPr>
          <p:cNvSpPr>
            <a:spLocks noGrp="1"/>
          </p:cNvSpPr>
          <p:nvPr>
            <p:ph type="title"/>
          </p:nvPr>
        </p:nvSpPr>
        <p:spPr/>
        <p:txBody>
          <a:bodyPr/>
          <a:lstStyle/>
          <a:p>
            <a:r>
              <a:rPr lang="nl-NL"/>
              <a:t>Klik om stijl te bewerken</a:t>
            </a:r>
            <a:endParaRPr lang="en-BE"/>
          </a:p>
        </p:txBody>
      </p:sp>
      <p:sp>
        <p:nvSpPr>
          <p:cNvPr id="10" name="Table Placeholder 8">
            <a:extLst>
              <a:ext uri="{FF2B5EF4-FFF2-40B4-BE49-F238E27FC236}">
                <a16:creationId xmlns:a16="http://schemas.microsoft.com/office/drawing/2014/main" id="{E711DA1F-4D0B-D849-887C-144C316B769D}"/>
              </a:ext>
            </a:extLst>
          </p:cNvPr>
          <p:cNvSpPr>
            <a:spLocks noGrp="1"/>
          </p:cNvSpPr>
          <p:nvPr>
            <p:ph type="tbl" sz="quarter" idx="13"/>
          </p:nvPr>
        </p:nvSpPr>
        <p:spPr>
          <a:xfrm>
            <a:off x="1081088" y="1579902"/>
            <a:ext cx="10726737" cy="4314001"/>
          </a:xfrm>
        </p:spPr>
        <p:txBody>
          <a:bodyPr/>
          <a:lstStyle/>
          <a:p>
            <a:r>
              <a:rPr lang="nl-NL"/>
              <a:t>Klik op het pictogram als u een tabel wilt toevoegen</a:t>
            </a:r>
            <a:endParaRPr lang="en-BE"/>
          </a:p>
        </p:txBody>
      </p:sp>
    </p:spTree>
    <p:extLst>
      <p:ext uri="{BB962C8B-B14F-4D97-AF65-F5344CB8AC3E}">
        <p14:creationId xmlns:p14="http://schemas.microsoft.com/office/powerpoint/2010/main" val="3685991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06213B-3878-5849-9AD6-9F6E55EB72F3}"/>
              </a:ext>
            </a:extLst>
          </p:cNvPr>
          <p:cNvSpPr/>
          <p:nvPr/>
        </p:nvSpPr>
        <p:spPr>
          <a:xfrm>
            <a:off x="0" y="0"/>
            <a:ext cx="12192000"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E"/>
          </a:p>
        </p:txBody>
      </p:sp>
      <p:sp>
        <p:nvSpPr>
          <p:cNvPr id="3" name="Footer Placeholder 2">
            <a:extLst>
              <a:ext uri="{FF2B5EF4-FFF2-40B4-BE49-F238E27FC236}">
                <a16:creationId xmlns:a16="http://schemas.microsoft.com/office/drawing/2014/main" id="{CD2DFAC8-4B6F-9F4A-9954-534C7EE23295}"/>
              </a:ext>
            </a:extLst>
          </p:cNvPr>
          <p:cNvSpPr>
            <a:spLocks noGrp="1"/>
          </p:cNvSpPr>
          <p:nvPr>
            <p:ph type="ftr" sz="quarter" idx="11"/>
          </p:nvPr>
        </p:nvSpPr>
        <p:spPr/>
        <p:txBody>
          <a:bodyPr/>
          <a:lstStyle>
            <a:lvl1pPr>
              <a:defRPr>
                <a:solidFill>
                  <a:schemeClr val="bg1"/>
                </a:solidFill>
              </a:defRPr>
            </a:lvl1pPr>
          </a:lstStyle>
          <a:p>
            <a:endParaRPr lang="en-BE"/>
          </a:p>
        </p:txBody>
      </p:sp>
      <p:sp>
        <p:nvSpPr>
          <p:cNvPr id="4" name="Slide Number Placeholder 3">
            <a:extLst>
              <a:ext uri="{FF2B5EF4-FFF2-40B4-BE49-F238E27FC236}">
                <a16:creationId xmlns:a16="http://schemas.microsoft.com/office/drawing/2014/main" id="{9403318A-4646-C14E-A44B-03657200B2E7}"/>
              </a:ext>
            </a:extLst>
          </p:cNvPr>
          <p:cNvSpPr>
            <a:spLocks noGrp="1"/>
          </p:cNvSpPr>
          <p:nvPr>
            <p:ph type="sldNum" sz="quarter" idx="12"/>
          </p:nvPr>
        </p:nvSpPr>
        <p:spPr>
          <a:xfrm>
            <a:off x="311427" y="6356350"/>
            <a:ext cx="640551" cy="365125"/>
          </a:xfrm>
          <a:prstGeom prst="rect">
            <a:avLst/>
          </a:prstGeom>
        </p:spPr>
        <p:txBody>
          <a:bodyPr/>
          <a:lstStyle>
            <a:lvl1pPr>
              <a:defRPr>
                <a:solidFill>
                  <a:schemeClr val="bg1"/>
                </a:solidFill>
              </a:defRPr>
            </a:lvl1pPr>
          </a:lstStyle>
          <a:p>
            <a:fld id="{C3150A92-C273-5E45-8D2A-9598AD34FB15}" type="slidenum">
              <a:rPr lang="en-BE" smtClean="0"/>
              <a:pPr/>
              <a:t>‹nr.›</a:t>
            </a:fld>
            <a:r>
              <a:rPr lang="en-BE"/>
              <a:t> </a:t>
            </a:r>
          </a:p>
        </p:txBody>
      </p:sp>
      <p:sp>
        <p:nvSpPr>
          <p:cNvPr id="2" name="Title 1">
            <a:extLst>
              <a:ext uri="{FF2B5EF4-FFF2-40B4-BE49-F238E27FC236}">
                <a16:creationId xmlns:a16="http://schemas.microsoft.com/office/drawing/2014/main" id="{0AB2DC04-A160-844B-B5A4-D50B2D0A9E6E}"/>
              </a:ext>
            </a:extLst>
          </p:cNvPr>
          <p:cNvSpPr>
            <a:spLocks noGrp="1"/>
          </p:cNvSpPr>
          <p:nvPr>
            <p:ph type="title"/>
          </p:nvPr>
        </p:nvSpPr>
        <p:spPr>
          <a:xfrm>
            <a:off x="1080959" y="1178012"/>
            <a:ext cx="10129837" cy="2504302"/>
          </a:xfrm>
        </p:spPr>
        <p:txBody>
          <a:bodyPr anchor="b" anchorCtr="0">
            <a:normAutofit/>
          </a:bodyPr>
          <a:lstStyle>
            <a:lvl1pPr>
              <a:defRPr sz="3200" b="0" i="1">
                <a:solidFill>
                  <a:schemeClr val="bg1"/>
                </a:solidFill>
                <a:latin typeface="Source Sans Pro" panose="020B0503030403020204" pitchFamily="34" charset="0"/>
                <a:ea typeface="Source Sans Pro" panose="020B0503030403020204" pitchFamily="34" charset="0"/>
              </a:defRPr>
            </a:lvl1pPr>
          </a:lstStyle>
          <a:p>
            <a:r>
              <a:rPr lang="nl-NL"/>
              <a:t>Klik om stijl te bewerken</a:t>
            </a:r>
            <a:endParaRPr lang="en-BE"/>
          </a:p>
        </p:txBody>
      </p:sp>
      <p:sp>
        <p:nvSpPr>
          <p:cNvPr id="7" name="Text Placeholder 6">
            <a:extLst>
              <a:ext uri="{FF2B5EF4-FFF2-40B4-BE49-F238E27FC236}">
                <a16:creationId xmlns:a16="http://schemas.microsoft.com/office/drawing/2014/main" id="{C743AA99-3ECC-2C46-B50D-8683E7DF371E}"/>
              </a:ext>
            </a:extLst>
          </p:cNvPr>
          <p:cNvSpPr>
            <a:spLocks noGrp="1"/>
          </p:cNvSpPr>
          <p:nvPr>
            <p:ph type="body" sz="quarter" idx="13"/>
          </p:nvPr>
        </p:nvSpPr>
        <p:spPr>
          <a:xfrm>
            <a:off x="1081088" y="3830638"/>
            <a:ext cx="10129837" cy="1185862"/>
          </a:xfrm>
        </p:spPr>
        <p:txBody>
          <a:bodyPr>
            <a:normAutofit/>
          </a:bodyPr>
          <a:lstStyle>
            <a:lvl1pPr marL="0" indent="0">
              <a:buFontTx/>
              <a:buNone/>
              <a:defRPr sz="1600" b="1" i="0">
                <a:solidFill>
                  <a:schemeClr val="bg1"/>
                </a:solidFill>
                <a:latin typeface="Source Sans Pro Semibold" panose="020B0503030403020204" pitchFamily="34" charset="0"/>
                <a:ea typeface="Source Sans Pro Semibold" panose="020B0503030403020204" pitchFamily="34" charset="0"/>
              </a:defRPr>
            </a:lvl1pPr>
            <a:lvl2pPr marL="232200" indent="0">
              <a:buFontTx/>
              <a:buNone/>
              <a:defRPr/>
            </a:lvl2pPr>
            <a:lvl3pPr marL="462600" indent="0">
              <a:buFontTx/>
              <a:buNone/>
              <a:defRPr/>
            </a:lvl3pPr>
            <a:lvl4pPr marL="693000" indent="0">
              <a:buFontTx/>
              <a:buNone/>
              <a:defRPr/>
            </a:lvl4pPr>
            <a:lvl5pPr marL="923400" indent="0">
              <a:buFontTx/>
              <a:buNone/>
              <a:defRPr/>
            </a:lvl5pPr>
          </a:lstStyle>
          <a:p>
            <a:pPr lvl="0"/>
            <a:r>
              <a:rPr lang="nl-NL"/>
              <a:t>Klikken om de tekststijl van het model te bewerken</a:t>
            </a:r>
          </a:p>
        </p:txBody>
      </p:sp>
      <p:sp>
        <p:nvSpPr>
          <p:cNvPr id="8" name="Tijdelijke aanduiding voor dianummer 1">
            <a:extLst>
              <a:ext uri="{FF2B5EF4-FFF2-40B4-BE49-F238E27FC236}">
                <a16:creationId xmlns:a16="http://schemas.microsoft.com/office/drawing/2014/main" id="{A3A201C1-7018-4801-8ECD-285CB93A4467}"/>
              </a:ext>
            </a:extLst>
          </p:cNvPr>
          <p:cNvSpPr txBox="1">
            <a:spLocks/>
          </p:cNvSpPr>
          <p:nvPr userDrawn="1"/>
        </p:nvSpPr>
        <p:spPr>
          <a:xfrm>
            <a:off x="311427" y="6356350"/>
            <a:ext cx="769531" cy="365125"/>
          </a:xfrm>
          <a:prstGeom prst="rect">
            <a:avLst/>
          </a:prstGeom>
        </p:spPr>
        <p:txBody>
          <a:bodyPr vert="horz" lIns="91440" tIns="45720" rIns="91440" bIns="45720" rtlCol="0" anchor="t"/>
          <a:lstStyle>
            <a:defPPr>
              <a:defRPr lang="nl-NL"/>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336F00-3AB5-4F03-8B67-1D1AA9B2DC45}" type="slidenum">
              <a:rPr lang="nl-BE" smtClean="0">
                <a:solidFill>
                  <a:schemeClr val="bg1"/>
                </a:solidFill>
              </a:rPr>
              <a:pPr/>
              <a:t>‹nr.›</a:t>
            </a:fld>
            <a:r>
              <a:rPr lang="en-BE">
                <a:solidFill>
                  <a:schemeClr val="bg1"/>
                </a:solidFill>
              </a:rPr>
              <a:t> |</a:t>
            </a:r>
            <a:endParaRPr lang="nl-BE">
              <a:solidFill>
                <a:schemeClr val="bg1"/>
              </a:solidFill>
            </a:endParaRPr>
          </a:p>
        </p:txBody>
      </p:sp>
    </p:spTree>
    <p:extLst>
      <p:ext uri="{BB962C8B-B14F-4D97-AF65-F5344CB8AC3E}">
        <p14:creationId xmlns:p14="http://schemas.microsoft.com/office/powerpoint/2010/main" val="2686979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CB34B2-012A-DB48-B089-74AE85BF9703}"/>
              </a:ext>
            </a:extLst>
          </p:cNvPr>
          <p:cNvSpPr>
            <a:spLocks noGrp="1"/>
          </p:cNvSpPr>
          <p:nvPr>
            <p:ph type="body" sz="half" idx="2"/>
          </p:nvPr>
        </p:nvSpPr>
        <p:spPr>
          <a:xfrm>
            <a:off x="839788" y="2743200"/>
            <a:ext cx="3932237" cy="3125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6" name="Footer Placeholder 5">
            <a:extLst>
              <a:ext uri="{FF2B5EF4-FFF2-40B4-BE49-F238E27FC236}">
                <a16:creationId xmlns:a16="http://schemas.microsoft.com/office/drawing/2014/main" id="{6524B732-371A-7240-A94B-5507E7C75754}"/>
              </a:ext>
            </a:extLst>
          </p:cNvPr>
          <p:cNvSpPr>
            <a:spLocks noGrp="1"/>
          </p:cNvSpPr>
          <p:nvPr>
            <p:ph type="ftr" sz="quarter" idx="11"/>
          </p:nvPr>
        </p:nvSpPr>
        <p:spPr/>
        <p:txBody>
          <a:bodyPr/>
          <a:lstStyle/>
          <a:p>
            <a:endParaRPr lang="en-BE"/>
          </a:p>
        </p:txBody>
      </p:sp>
      <p:sp>
        <p:nvSpPr>
          <p:cNvPr id="8" name="Title 7">
            <a:extLst>
              <a:ext uri="{FF2B5EF4-FFF2-40B4-BE49-F238E27FC236}">
                <a16:creationId xmlns:a16="http://schemas.microsoft.com/office/drawing/2014/main" id="{5F883BFE-E5E0-1844-A976-EBA18136C980}"/>
              </a:ext>
            </a:extLst>
          </p:cNvPr>
          <p:cNvSpPr>
            <a:spLocks noGrp="1"/>
          </p:cNvSpPr>
          <p:nvPr>
            <p:ph type="title"/>
          </p:nvPr>
        </p:nvSpPr>
        <p:spPr>
          <a:xfrm>
            <a:off x="836613" y="872297"/>
            <a:ext cx="3932237" cy="1562790"/>
          </a:xfrm>
        </p:spPr>
        <p:txBody>
          <a:bodyPr/>
          <a:lstStyle/>
          <a:p>
            <a:r>
              <a:rPr lang="nl-NL"/>
              <a:t>Klik om stijl te bewerken</a:t>
            </a:r>
            <a:endParaRPr lang="en-BE"/>
          </a:p>
        </p:txBody>
      </p:sp>
      <p:sp>
        <p:nvSpPr>
          <p:cNvPr id="10" name="Text Placeholder 9">
            <a:extLst>
              <a:ext uri="{FF2B5EF4-FFF2-40B4-BE49-F238E27FC236}">
                <a16:creationId xmlns:a16="http://schemas.microsoft.com/office/drawing/2014/main" id="{70BB7CDB-19DE-414B-B3B1-6ACD544173D2}"/>
              </a:ext>
            </a:extLst>
          </p:cNvPr>
          <p:cNvSpPr>
            <a:spLocks noGrp="1"/>
          </p:cNvSpPr>
          <p:nvPr>
            <p:ph type="body" sz="quarter" idx="13"/>
          </p:nvPr>
        </p:nvSpPr>
        <p:spPr>
          <a:xfrm>
            <a:off x="5176837" y="865809"/>
            <a:ext cx="6650728" cy="483925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9" name="Tijdelijke aanduiding voor dianummer 1">
            <a:extLst>
              <a:ext uri="{FF2B5EF4-FFF2-40B4-BE49-F238E27FC236}">
                <a16:creationId xmlns:a16="http://schemas.microsoft.com/office/drawing/2014/main" id="{4B834079-163E-47E4-8C1F-92919468E0F9}"/>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a:t> |</a:t>
            </a:r>
            <a:endParaRPr lang="nl-BE"/>
          </a:p>
        </p:txBody>
      </p:sp>
    </p:spTree>
    <p:extLst>
      <p:ext uri="{BB962C8B-B14F-4D97-AF65-F5344CB8AC3E}">
        <p14:creationId xmlns:p14="http://schemas.microsoft.com/office/powerpoint/2010/main" val="2992496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31C2-0C09-5E4E-B17B-AC2E7CCF401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endParaRPr lang="en-BE"/>
          </a:p>
        </p:txBody>
      </p:sp>
      <p:sp>
        <p:nvSpPr>
          <p:cNvPr id="3" name="Picture Placeholder 2">
            <a:extLst>
              <a:ext uri="{FF2B5EF4-FFF2-40B4-BE49-F238E27FC236}">
                <a16:creationId xmlns:a16="http://schemas.microsoft.com/office/drawing/2014/main" id="{E6C54D93-C8DE-374E-A71B-3CC4323016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BE"/>
          </a:p>
        </p:txBody>
      </p:sp>
      <p:sp>
        <p:nvSpPr>
          <p:cNvPr id="4" name="Text Placeholder 3">
            <a:extLst>
              <a:ext uri="{FF2B5EF4-FFF2-40B4-BE49-F238E27FC236}">
                <a16:creationId xmlns:a16="http://schemas.microsoft.com/office/drawing/2014/main" id="{F23CFEC5-661C-C241-84A9-D8D7CC474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6" name="Footer Placeholder 5">
            <a:extLst>
              <a:ext uri="{FF2B5EF4-FFF2-40B4-BE49-F238E27FC236}">
                <a16:creationId xmlns:a16="http://schemas.microsoft.com/office/drawing/2014/main" id="{A12FBB90-54B9-0149-9DD4-104B0B555DBB}"/>
              </a:ext>
            </a:extLst>
          </p:cNvPr>
          <p:cNvSpPr>
            <a:spLocks noGrp="1"/>
          </p:cNvSpPr>
          <p:nvPr>
            <p:ph type="ftr" sz="quarter" idx="11"/>
          </p:nvPr>
        </p:nvSpPr>
        <p:spPr/>
        <p:txBody>
          <a:bodyPr/>
          <a:lstStyle/>
          <a:p>
            <a:endParaRPr lang="en-BE"/>
          </a:p>
        </p:txBody>
      </p:sp>
      <p:sp>
        <p:nvSpPr>
          <p:cNvPr id="8" name="Tijdelijke aanduiding voor dianummer 1">
            <a:extLst>
              <a:ext uri="{FF2B5EF4-FFF2-40B4-BE49-F238E27FC236}">
                <a16:creationId xmlns:a16="http://schemas.microsoft.com/office/drawing/2014/main" id="{C9E9A01F-FF6B-468F-B4F3-C63866FF3DDE}"/>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a:t> |</a:t>
            </a:r>
            <a:endParaRPr lang="nl-BE"/>
          </a:p>
        </p:txBody>
      </p:sp>
    </p:spTree>
    <p:extLst>
      <p:ext uri="{BB962C8B-B14F-4D97-AF65-F5344CB8AC3E}">
        <p14:creationId xmlns:p14="http://schemas.microsoft.com/office/powerpoint/2010/main" val="3029368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 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E046CB-A2F1-1A43-9D83-2BDC9FB9C2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85157" y="86681"/>
            <a:ext cx="2526631" cy="1038726"/>
          </a:xfrm>
          <a:prstGeom prst="rect">
            <a:avLst/>
          </a:prstGeom>
        </p:spPr>
      </p:pic>
      <p:pic>
        <p:nvPicPr>
          <p:cNvPr id="6" name="Picture 5">
            <a:extLst>
              <a:ext uri="{FF2B5EF4-FFF2-40B4-BE49-F238E27FC236}">
                <a16:creationId xmlns:a16="http://schemas.microsoft.com/office/drawing/2014/main" id="{F78AE28B-DB88-6340-95C7-A7B7027153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91292"/>
            <a:ext cx="12192000" cy="5666708"/>
          </a:xfrm>
          <a:prstGeom prst="rect">
            <a:avLst/>
          </a:prstGeom>
        </p:spPr>
      </p:pic>
      <p:sp>
        <p:nvSpPr>
          <p:cNvPr id="10" name="Title 1">
            <a:extLst>
              <a:ext uri="{FF2B5EF4-FFF2-40B4-BE49-F238E27FC236}">
                <a16:creationId xmlns:a16="http://schemas.microsoft.com/office/drawing/2014/main" id="{394EC7FF-93CB-614F-A510-223233DBF6B2}"/>
              </a:ext>
            </a:extLst>
          </p:cNvPr>
          <p:cNvSpPr>
            <a:spLocks noGrp="1"/>
          </p:cNvSpPr>
          <p:nvPr>
            <p:ph type="ctrTitle"/>
          </p:nvPr>
        </p:nvSpPr>
        <p:spPr>
          <a:xfrm>
            <a:off x="704475" y="5133736"/>
            <a:ext cx="9144000" cy="795315"/>
          </a:xfrm>
          <a:prstGeom prst="rect">
            <a:avLst/>
          </a:prstGeom>
        </p:spPr>
        <p:txBody>
          <a:bodyPr anchor="t" anchorCtr="0">
            <a:normAutofit/>
          </a:bodyPr>
          <a:lstStyle>
            <a:lvl1pPr algn="l">
              <a:defRPr sz="4400">
                <a:solidFill>
                  <a:schemeClr val="bg1"/>
                </a:solidFill>
              </a:defRPr>
            </a:lvl1pPr>
          </a:lstStyle>
          <a:p>
            <a:r>
              <a:rPr lang="nl-NL"/>
              <a:t>Klik om stijl te bewerken</a:t>
            </a:r>
            <a:endParaRPr lang="en-BE"/>
          </a:p>
        </p:txBody>
      </p:sp>
      <p:sp>
        <p:nvSpPr>
          <p:cNvPr id="11" name="Subtitle 2">
            <a:extLst>
              <a:ext uri="{FF2B5EF4-FFF2-40B4-BE49-F238E27FC236}">
                <a16:creationId xmlns:a16="http://schemas.microsoft.com/office/drawing/2014/main" id="{8583FF0A-FC55-D54C-8054-6C2591B17077}"/>
              </a:ext>
            </a:extLst>
          </p:cNvPr>
          <p:cNvSpPr>
            <a:spLocks noGrp="1"/>
          </p:cNvSpPr>
          <p:nvPr>
            <p:ph type="subTitle" idx="1"/>
          </p:nvPr>
        </p:nvSpPr>
        <p:spPr>
          <a:xfrm>
            <a:off x="704475" y="5929051"/>
            <a:ext cx="9144000" cy="666727"/>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a:p>
        </p:txBody>
      </p:sp>
    </p:spTree>
    <p:extLst>
      <p:ext uri="{BB962C8B-B14F-4D97-AF65-F5344CB8AC3E}">
        <p14:creationId xmlns:p14="http://schemas.microsoft.com/office/powerpoint/2010/main" val="3478352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ats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6CA3D2-F0A6-B34C-863B-82911A62EFA2}"/>
              </a:ext>
            </a:extLst>
          </p:cNvPr>
          <p:cNvSpPr/>
          <p:nvPr/>
        </p:nvSpPr>
        <p:spPr>
          <a:xfrm>
            <a:off x="0" y="3429000"/>
            <a:ext cx="12192000" cy="3429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E"/>
          </a:p>
        </p:txBody>
      </p:sp>
      <p:pic>
        <p:nvPicPr>
          <p:cNvPr id="8" name="Picture 7">
            <a:extLst>
              <a:ext uri="{FF2B5EF4-FFF2-40B4-BE49-F238E27FC236}">
                <a16:creationId xmlns:a16="http://schemas.microsoft.com/office/drawing/2014/main" id="{F8121F8B-15E6-2E40-9501-5D30B9C573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85157" y="86681"/>
            <a:ext cx="2526631" cy="1038726"/>
          </a:xfrm>
          <a:prstGeom prst="rect">
            <a:avLst/>
          </a:prstGeom>
        </p:spPr>
      </p:pic>
      <p:sp>
        <p:nvSpPr>
          <p:cNvPr id="10" name="Text Placeholder 9">
            <a:extLst>
              <a:ext uri="{FF2B5EF4-FFF2-40B4-BE49-F238E27FC236}">
                <a16:creationId xmlns:a16="http://schemas.microsoft.com/office/drawing/2014/main" id="{80DE58A5-E939-9942-A29A-1A7A647C490E}"/>
              </a:ext>
            </a:extLst>
          </p:cNvPr>
          <p:cNvSpPr>
            <a:spLocks noGrp="1"/>
          </p:cNvSpPr>
          <p:nvPr>
            <p:ph type="body" sz="quarter" idx="13"/>
          </p:nvPr>
        </p:nvSpPr>
        <p:spPr>
          <a:xfrm>
            <a:off x="1080957" y="1544085"/>
            <a:ext cx="8599755" cy="17399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11" name="Title 3">
            <a:extLst>
              <a:ext uri="{FF2B5EF4-FFF2-40B4-BE49-F238E27FC236}">
                <a16:creationId xmlns:a16="http://schemas.microsoft.com/office/drawing/2014/main" id="{677FD537-90A3-224E-A99A-A983AEB6C06E}"/>
              </a:ext>
            </a:extLst>
          </p:cNvPr>
          <p:cNvSpPr txBox="1">
            <a:spLocks/>
          </p:cNvSpPr>
          <p:nvPr/>
        </p:nvSpPr>
        <p:spPr>
          <a:xfrm>
            <a:off x="311427" y="6124162"/>
            <a:ext cx="6711319" cy="432352"/>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i="0" kern="1200">
                <a:solidFill>
                  <a:schemeClr val="tx1"/>
                </a:solidFill>
                <a:latin typeface="Source Sans Pro Semibold" panose="020B0503030403020204" pitchFamily="34" charset="0"/>
                <a:ea typeface="Source Sans Pro Semibold" panose="020B0503030403020204" pitchFamily="34" charset="0"/>
                <a:cs typeface="+mj-cs"/>
              </a:defRPr>
            </a:lvl1pPr>
          </a:lstStyle>
          <a:p>
            <a:r>
              <a:rPr lang="nl-BE" sz="2000" b="1" i="0">
                <a:solidFill>
                  <a:schemeClr val="bg1"/>
                </a:solidFill>
                <a:latin typeface="Source Sans Pro Light" panose="020B0403030403020204" pitchFamily="34" charset="0"/>
                <a:ea typeface="Source Sans Pro Light" panose="020B0403030403020204" pitchFamily="34" charset="0"/>
              </a:rPr>
              <a:t>www.arteveldehogeschool.be</a:t>
            </a:r>
          </a:p>
        </p:txBody>
      </p:sp>
      <p:sp>
        <p:nvSpPr>
          <p:cNvPr id="12" name="Title 3">
            <a:extLst>
              <a:ext uri="{FF2B5EF4-FFF2-40B4-BE49-F238E27FC236}">
                <a16:creationId xmlns:a16="http://schemas.microsoft.com/office/drawing/2014/main" id="{805ECCCF-CC43-7E44-A14A-C0CE93155FC4}"/>
              </a:ext>
            </a:extLst>
          </p:cNvPr>
          <p:cNvSpPr txBox="1">
            <a:spLocks/>
          </p:cNvSpPr>
          <p:nvPr/>
        </p:nvSpPr>
        <p:spPr>
          <a:xfrm>
            <a:off x="5213911" y="6124162"/>
            <a:ext cx="6711319" cy="432352"/>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1" i="0" kern="1200">
                <a:solidFill>
                  <a:schemeClr val="tx1"/>
                </a:solidFill>
                <a:latin typeface="Source Sans Pro Semibold" panose="020B0503030403020204" pitchFamily="34" charset="0"/>
                <a:ea typeface="Source Sans Pro Semibold" panose="020B0503030403020204" pitchFamily="34" charset="0"/>
                <a:cs typeface="+mj-cs"/>
              </a:defRPr>
            </a:lvl1pPr>
          </a:lstStyle>
          <a:p>
            <a:pPr algn="r"/>
            <a:r>
              <a:rPr lang="nl-BE" sz="2800" b="0" i="0">
                <a:solidFill>
                  <a:schemeClr val="bg1"/>
                </a:solidFill>
                <a:latin typeface="Source Sans Pro Light" panose="020B0403030403020204" pitchFamily="34" charset="0"/>
                <a:ea typeface="Source Sans Pro Light" panose="020B0403030403020204" pitchFamily="34" charset="0"/>
              </a:rPr>
              <a:t>denk. doe. word.</a:t>
            </a:r>
          </a:p>
        </p:txBody>
      </p:sp>
      <p:sp>
        <p:nvSpPr>
          <p:cNvPr id="2" name="Title 1">
            <a:extLst>
              <a:ext uri="{FF2B5EF4-FFF2-40B4-BE49-F238E27FC236}">
                <a16:creationId xmlns:a16="http://schemas.microsoft.com/office/drawing/2014/main" id="{1D6DA92F-9DB1-4E4C-8B08-463D7484C750}"/>
              </a:ext>
            </a:extLst>
          </p:cNvPr>
          <p:cNvSpPr>
            <a:spLocks noGrp="1"/>
          </p:cNvSpPr>
          <p:nvPr>
            <p:ph type="title"/>
          </p:nvPr>
        </p:nvSpPr>
        <p:spPr>
          <a:xfrm>
            <a:off x="1080959" y="534367"/>
            <a:ext cx="8599754" cy="864704"/>
          </a:xfrm>
        </p:spPr>
        <p:txBody>
          <a:bodyPr/>
          <a:lstStyle/>
          <a:p>
            <a:r>
              <a:rPr lang="nl-NL"/>
              <a:t>Klik om stijl te bewerken</a:t>
            </a:r>
            <a:endParaRPr lang="en-BE"/>
          </a:p>
        </p:txBody>
      </p:sp>
    </p:spTree>
    <p:extLst>
      <p:ext uri="{BB962C8B-B14F-4D97-AF65-F5344CB8AC3E}">
        <p14:creationId xmlns:p14="http://schemas.microsoft.com/office/powerpoint/2010/main" val="3018022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dia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055326-1A94-F74B-A655-06CC63AC7B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91290"/>
            <a:ext cx="12192000" cy="5666710"/>
          </a:xfrm>
          <a:prstGeom prst="rect">
            <a:avLst/>
          </a:prstGeom>
        </p:spPr>
      </p:pic>
      <p:pic>
        <p:nvPicPr>
          <p:cNvPr id="7" name="Picture 6">
            <a:extLst>
              <a:ext uri="{FF2B5EF4-FFF2-40B4-BE49-F238E27FC236}">
                <a16:creationId xmlns:a16="http://schemas.microsoft.com/office/drawing/2014/main" id="{72E046CB-A2F1-1A43-9D83-2BDC9FB9C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85157" y="86681"/>
            <a:ext cx="2526631" cy="1038726"/>
          </a:xfrm>
          <a:prstGeom prst="rect">
            <a:avLst/>
          </a:prstGeom>
        </p:spPr>
      </p:pic>
      <p:sp>
        <p:nvSpPr>
          <p:cNvPr id="10" name="Title 1">
            <a:extLst>
              <a:ext uri="{FF2B5EF4-FFF2-40B4-BE49-F238E27FC236}">
                <a16:creationId xmlns:a16="http://schemas.microsoft.com/office/drawing/2014/main" id="{394EC7FF-93CB-614F-A510-223233DBF6B2}"/>
              </a:ext>
            </a:extLst>
          </p:cNvPr>
          <p:cNvSpPr>
            <a:spLocks noGrp="1"/>
          </p:cNvSpPr>
          <p:nvPr>
            <p:ph type="ctrTitle"/>
          </p:nvPr>
        </p:nvSpPr>
        <p:spPr>
          <a:xfrm>
            <a:off x="704475" y="5133736"/>
            <a:ext cx="9144000" cy="795315"/>
          </a:xfrm>
          <a:prstGeom prst="rect">
            <a:avLst/>
          </a:prstGeom>
        </p:spPr>
        <p:txBody>
          <a:bodyPr anchor="t" anchorCtr="0">
            <a:normAutofit/>
          </a:bodyPr>
          <a:lstStyle>
            <a:lvl1pPr algn="l">
              <a:defRPr sz="4400">
                <a:solidFill>
                  <a:schemeClr val="bg1"/>
                </a:solidFill>
              </a:defRPr>
            </a:lvl1pPr>
          </a:lstStyle>
          <a:p>
            <a:r>
              <a:rPr lang="nl-NL"/>
              <a:t>Klik om stijl te bewerken</a:t>
            </a:r>
            <a:endParaRPr lang="en-BE"/>
          </a:p>
        </p:txBody>
      </p:sp>
      <p:sp>
        <p:nvSpPr>
          <p:cNvPr id="11" name="Subtitle 2">
            <a:extLst>
              <a:ext uri="{FF2B5EF4-FFF2-40B4-BE49-F238E27FC236}">
                <a16:creationId xmlns:a16="http://schemas.microsoft.com/office/drawing/2014/main" id="{8583FF0A-FC55-D54C-8054-6C2591B17077}"/>
              </a:ext>
            </a:extLst>
          </p:cNvPr>
          <p:cNvSpPr>
            <a:spLocks noGrp="1"/>
          </p:cNvSpPr>
          <p:nvPr>
            <p:ph type="subTitle" idx="1"/>
          </p:nvPr>
        </p:nvSpPr>
        <p:spPr>
          <a:xfrm>
            <a:off x="704475" y="5929051"/>
            <a:ext cx="9144000" cy="666727"/>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a:p>
        </p:txBody>
      </p:sp>
    </p:spTree>
    <p:extLst>
      <p:ext uri="{BB962C8B-B14F-4D97-AF65-F5344CB8AC3E}">
        <p14:creationId xmlns:p14="http://schemas.microsoft.com/office/powerpoint/2010/main" val="54228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dia 6">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E046CB-A2F1-1A43-9D83-2BDC9FB9C2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85157" y="86681"/>
            <a:ext cx="2526631" cy="1038726"/>
          </a:xfrm>
          <a:prstGeom prst="rect">
            <a:avLst/>
          </a:prstGeom>
        </p:spPr>
      </p:pic>
      <p:sp>
        <p:nvSpPr>
          <p:cNvPr id="10" name="Title 1">
            <a:extLst>
              <a:ext uri="{FF2B5EF4-FFF2-40B4-BE49-F238E27FC236}">
                <a16:creationId xmlns:a16="http://schemas.microsoft.com/office/drawing/2014/main" id="{394EC7FF-93CB-614F-A510-223233DBF6B2}"/>
              </a:ext>
            </a:extLst>
          </p:cNvPr>
          <p:cNvSpPr>
            <a:spLocks noGrp="1"/>
          </p:cNvSpPr>
          <p:nvPr>
            <p:ph type="ctrTitle"/>
          </p:nvPr>
        </p:nvSpPr>
        <p:spPr>
          <a:xfrm>
            <a:off x="704475" y="1125407"/>
            <a:ext cx="9144000" cy="795315"/>
          </a:xfrm>
          <a:prstGeom prst="rect">
            <a:avLst/>
          </a:prstGeom>
        </p:spPr>
        <p:txBody>
          <a:bodyPr anchor="t" anchorCtr="0">
            <a:normAutofit/>
          </a:bodyPr>
          <a:lstStyle>
            <a:lvl1pPr algn="l">
              <a:defRPr sz="4400"/>
            </a:lvl1pPr>
          </a:lstStyle>
          <a:p>
            <a:r>
              <a:rPr lang="nl-NL"/>
              <a:t>Klik om stijl te bewerken</a:t>
            </a:r>
            <a:endParaRPr lang="en-BE"/>
          </a:p>
        </p:txBody>
      </p:sp>
      <p:sp>
        <p:nvSpPr>
          <p:cNvPr id="11" name="Subtitle 2">
            <a:extLst>
              <a:ext uri="{FF2B5EF4-FFF2-40B4-BE49-F238E27FC236}">
                <a16:creationId xmlns:a16="http://schemas.microsoft.com/office/drawing/2014/main" id="{8583FF0A-FC55-D54C-8054-6C2591B17077}"/>
              </a:ext>
            </a:extLst>
          </p:cNvPr>
          <p:cNvSpPr>
            <a:spLocks noGrp="1"/>
          </p:cNvSpPr>
          <p:nvPr>
            <p:ph type="subTitle" idx="1"/>
          </p:nvPr>
        </p:nvSpPr>
        <p:spPr>
          <a:xfrm>
            <a:off x="704475" y="1920722"/>
            <a:ext cx="9144000" cy="666727"/>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a:p>
        </p:txBody>
      </p:sp>
      <p:sp>
        <p:nvSpPr>
          <p:cNvPr id="8" name="Picture Placeholder 2">
            <a:extLst>
              <a:ext uri="{FF2B5EF4-FFF2-40B4-BE49-F238E27FC236}">
                <a16:creationId xmlns:a16="http://schemas.microsoft.com/office/drawing/2014/main" id="{76DC29ED-6C18-8840-A749-637BD0E2CF84}"/>
              </a:ext>
            </a:extLst>
          </p:cNvPr>
          <p:cNvSpPr>
            <a:spLocks noGrp="1"/>
          </p:cNvSpPr>
          <p:nvPr>
            <p:ph type="pic" sz="quarter" idx="10"/>
          </p:nvPr>
        </p:nvSpPr>
        <p:spPr>
          <a:xfrm>
            <a:off x="0" y="2890683"/>
            <a:ext cx="12192000" cy="3967315"/>
          </a:xfrm>
        </p:spPr>
        <p:txBody>
          <a:bodyPr/>
          <a:lstStyle/>
          <a:p>
            <a:r>
              <a:rPr lang="nl-NL"/>
              <a:t>Klik op het pictogram als u een afbeelding wilt toevoegen</a:t>
            </a:r>
            <a:endParaRPr lang="en-BE"/>
          </a:p>
        </p:txBody>
      </p:sp>
    </p:spTree>
    <p:extLst>
      <p:ext uri="{BB962C8B-B14F-4D97-AF65-F5344CB8AC3E}">
        <p14:creationId xmlns:p14="http://schemas.microsoft.com/office/powerpoint/2010/main" val="3497098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dia 7">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E046CB-A2F1-1A43-9D83-2BDC9FB9C2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85157" y="86681"/>
            <a:ext cx="2526631" cy="1038726"/>
          </a:xfrm>
          <a:prstGeom prst="rect">
            <a:avLst/>
          </a:prstGeom>
        </p:spPr>
      </p:pic>
      <p:sp>
        <p:nvSpPr>
          <p:cNvPr id="10" name="Title 1">
            <a:extLst>
              <a:ext uri="{FF2B5EF4-FFF2-40B4-BE49-F238E27FC236}">
                <a16:creationId xmlns:a16="http://schemas.microsoft.com/office/drawing/2014/main" id="{394EC7FF-93CB-614F-A510-223233DBF6B2}"/>
              </a:ext>
            </a:extLst>
          </p:cNvPr>
          <p:cNvSpPr>
            <a:spLocks noGrp="1"/>
          </p:cNvSpPr>
          <p:nvPr>
            <p:ph type="ctrTitle"/>
          </p:nvPr>
        </p:nvSpPr>
        <p:spPr>
          <a:xfrm>
            <a:off x="704475" y="5133736"/>
            <a:ext cx="9144000" cy="795315"/>
          </a:xfrm>
          <a:prstGeom prst="rect">
            <a:avLst/>
          </a:prstGeom>
        </p:spPr>
        <p:txBody>
          <a:bodyPr anchor="t" anchorCtr="0">
            <a:normAutofit/>
          </a:bodyPr>
          <a:lstStyle>
            <a:lvl1pPr algn="l">
              <a:defRPr sz="4400">
                <a:solidFill>
                  <a:schemeClr val="bg1"/>
                </a:solidFill>
              </a:defRPr>
            </a:lvl1pPr>
          </a:lstStyle>
          <a:p>
            <a:r>
              <a:rPr lang="nl-NL"/>
              <a:t>Klik om stijl te bewerken</a:t>
            </a:r>
            <a:endParaRPr lang="en-BE"/>
          </a:p>
        </p:txBody>
      </p:sp>
      <p:sp>
        <p:nvSpPr>
          <p:cNvPr id="11" name="Subtitle 2">
            <a:extLst>
              <a:ext uri="{FF2B5EF4-FFF2-40B4-BE49-F238E27FC236}">
                <a16:creationId xmlns:a16="http://schemas.microsoft.com/office/drawing/2014/main" id="{8583FF0A-FC55-D54C-8054-6C2591B17077}"/>
              </a:ext>
            </a:extLst>
          </p:cNvPr>
          <p:cNvSpPr>
            <a:spLocks noGrp="1"/>
          </p:cNvSpPr>
          <p:nvPr>
            <p:ph type="subTitle" idx="1"/>
          </p:nvPr>
        </p:nvSpPr>
        <p:spPr>
          <a:xfrm>
            <a:off x="704475" y="5929051"/>
            <a:ext cx="9144000" cy="666727"/>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a:p>
        </p:txBody>
      </p:sp>
      <p:sp>
        <p:nvSpPr>
          <p:cNvPr id="9" name="Picture Placeholder 2">
            <a:extLst>
              <a:ext uri="{FF2B5EF4-FFF2-40B4-BE49-F238E27FC236}">
                <a16:creationId xmlns:a16="http://schemas.microsoft.com/office/drawing/2014/main" id="{FCFFA10E-854D-1049-842F-BB5A41B78407}"/>
              </a:ext>
            </a:extLst>
          </p:cNvPr>
          <p:cNvSpPr>
            <a:spLocks noGrp="1"/>
          </p:cNvSpPr>
          <p:nvPr>
            <p:ph type="pic" sz="quarter" idx="10"/>
          </p:nvPr>
        </p:nvSpPr>
        <p:spPr>
          <a:xfrm>
            <a:off x="0" y="1191289"/>
            <a:ext cx="12192000" cy="5666710"/>
          </a:xfrm>
        </p:spPr>
        <p:txBody>
          <a:bodyPr/>
          <a:lstStyle/>
          <a:p>
            <a:r>
              <a:rPr lang="nl-NL"/>
              <a:t>Klik op het pictogram als u een afbeelding wilt toevoegen</a:t>
            </a:r>
            <a:endParaRPr lang="en-BE"/>
          </a:p>
        </p:txBody>
      </p:sp>
    </p:spTree>
    <p:extLst>
      <p:ext uri="{BB962C8B-B14F-4D97-AF65-F5344CB8AC3E}">
        <p14:creationId xmlns:p14="http://schemas.microsoft.com/office/powerpoint/2010/main" val="291678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a:p>
        </p:txBody>
      </p:sp>
      <p:sp>
        <p:nvSpPr>
          <p:cNvPr id="4" name="Title 3">
            <a:extLst>
              <a:ext uri="{FF2B5EF4-FFF2-40B4-BE49-F238E27FC236}">
                <a16:creationId xmlns:a16="http://schemas.microsoft.com/office/drawing/2014/main" id="{2D29C89F-86EF-D14E-94EB-3F82B7D66F2E}"/>
              </a:ext>
            </a:extLst>
          </p:cNvPr>
          <p:cNvSpPr>
            <a:spLocks noGrp="1"/>
          </p:cNvSpPr>
          <p:nvPr>
            <p:ph type="title"/>
          </p:nvPr>
        </p:nvSpPr>
        <p:spPr/>
        <p:txBody>
          <a:bodyPr/>
          <a:lstStyle/>
          <a:p>
            <a:r>
              <a:rPr lang="nl-NL"/>
              <a:t>Klik om stijl te bewerken</a:t>
            </a:r>
            <a:endParaRPr lang="en-BE"/>
          </a:p>
        </p:txBody>
      </p:sp>
      <p:sp>
        <p:nvSpPr>
          <p:cNvPr id="6" name="Tijdelijke aanduiding voor dianummer 1">
            <a:extLst>
              <a:ext uri="{FF2B5EF4-FFF2-40B4-BE49-F238E27FC236}">
                <a16:creationId xmlns:a16="http://schemas.microsoft.com/office/drawing/2014/main" id="{1FA89987-211F-4680-AC5B-B9465ADC8D58}"/>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a:t> |</a:t>
            </a:r>
            <a:endParaRPr lang="nl-BE"/>
          </a:p>
        </p:txBody>
      </p:sp>
    </p:spTree>
    <p:extLst>
      <p:ext uri="{BB962C8B-B14F-4D97-AF65-F5344CB8AC3E}">
        <p14:creationId xmlns:p14="http://schemas.microsoft.com/office/powerpoint/2010/main" val="338262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C813803-1124-EF4E-873A-719C915E5CC8}"/>
              </a:ext>
            </a:extLst>
          </p:cNvPr>
          <p:cNvSpPr>
            <a:spLocks noGrp="1"/>
          </p:cNvSpPr>
          <p:nvPr>
            <p:ph type="ftr" sz="quarter" idx="11"/>
          </p:nvPr>
        </p:nvSpPr>
        <p:spPr/>
        <p:txBody>
          <a:bodyPr/>
          <a:lstStyle/>
          <a:p>
            <a:r>
              <a:rPr lang="en-GB"/>
              <a:t>Merk en huisstijl</a:t>
            </a:r>
            <a:endParaRPr lang="en-BE"/>
          </a:p>
        </p:txBody>
      </p:sp>
      <p:sp>
        <p:nvSpPr>
          <p:cNvPr id="4" name="Rectangle 3">
            <a:extLst>
              <a:ext uri="{FF2B5EF4-FFF2-40B4-BE49-F238E27FC236}">
                <a16:creationId xmlns:a16="http://schemas.microsoft.com/office/drawing/2014/main" id="{1C62A8AB-1760-2047-AD32-B7AB469BB92C}"/>
              </a:ext>
            </a:extLst>
          </p:cNvPr>
          <p:cNvSpPr/>
          <p:nvPr/>
        </p:nvSpPr>
        <p:spPr>
          <a:xfrm>
            <a:off x="10326757" y="5883965"/>
            <a:ext cx="1620078"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Subtitle 2">
            <a:extLst>
              <a:ext uri="{FF2B5EF4-FFF2-40B4-BE49-F238E27FC236}">
                <a16:creationId xmlns:a16="http://schemas.microsoft.com/office/drawing/2014/main" id="{D22B99E3-F6DA-BB42-A35D-E547E4600230}"/>
              </a:ext>
            </a:extLst>
          </p:cNvPr>
          <p:cNvSpPr>
            <a:spLocks noGrp="1"/>
          </p:cNvSpPr>
          <p:nvPr>
            <p:ph type="subTitle" idx="1"/>
          </p:nvPr>
        </p:nvSpPr>
        <p:spPr>
          <a:xfrm>
            <a:off x="1080959" y="3393342"/>
            <a:ext cx="4060667" cy="1706829"/>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a:p>
        </p:txBody>
      </p:sp>
      <p:sp>
        <p:nvSpPr>
          <p:cNvPr id="13" name="Title 12">
            <a:extLst>
              <a:ext uri="{FF2B5EF4-FFF2-40B4-BE49-F238E27FC236}">
                <a16:creationId xmlns:a16="http://schemas.microsoft.com/office/drawing/2014/main" id="{DCF6F3D8-92F0-D342-920C-3624F22A5971}"/>
              </a:ext>
            </a:extLst>
          </p:cNvPr>
          <p:cNvSpPr>
            <a:spLocks noGrp="1"/>
          </p:cNvSpPr>
          <p:nvPr>
            <p:ph type="title"/>
          </p:nvPr>
        </p:nvSpPr>
        <p:spPr>
          <a:xfrm>
            <a:off x="1080959" y="1469036"/>
            <a:ext cx="4060667" cy="1706829"/>
          </a:xfrm>
        </p:spPr>
        <p:txBody>
          <a:bodyPr anchor="b" anchorCtr="0">
            <a:normAutofit/>
          </a:bodyPr>
          <a:lstStyle>
            <a:lvl1pPr>
              <a:defRPr sz="4400"/>
            </a:lvl1pPr>
          </a:lstStyle>
          <a:p>
            <a:r>
              <a:rPr lang="nl-NL"/>
              <a:t>Klik om stijl te bewerken</a:t>
            </a:r>
            <a:endParaRPr lang="en-BE"/>
          </a:p>
        </p:txBody>
      </p:sp>
      <p:sp>
        <p:nvSpPr>
          <p:cNvPr id="7" name="Picture Placeholder 2">
            <a:extLst>
              <a:ext uri="{FF2B5EF4-FFF2-40B4-BE49-F238E27FC236}">
                <a16:creationId xmlns:a16="http://schemas.microsoft.com/office/drawing/2014/main" id="{6A8E3104-E65A-6746-A4D3-612E554170BD}"/>
              </a:ext>
            </a:extLst>
          </p:cNvPr>
          <p:cNvSpPr>
            <a:spLocks noGrp="1"/>
          </p:cNvSpPr>
          <p:nvPr>
            <p:ph type="pic" sz="quarter" idx="10"/>
          </p:nvPr>
        </p:nvSpPr>
        <p:spPr>
          <a:xfrm>
            <a:off x="6096000" y="0"/>
            <a:ext cx="6095999" cy="6857999"/>
          </a:xfrm>
        </p:spPr>
        <p:txBody>
          <a:bodyPr/>
          <a:lstStyle/>
          <a:p>
            <a:r>
              <a:rPr lang="nl-NL"/>
              <a:t>Klik op het pictogram als u een afbeelding wilt toevoegen</a:t>
            </a:r>
            <a:endParaRPr lang="en-BE"/>
          </a:p>
        </p:txBody>
      </p:sp>
      <p:cxnSp>
        <p:nvCxnSpPr>
          <p:cNvPr id="8" name="Straight Connector 7">
            <a:extLst>
              <a:ext uri="{FF2B5EF4-FFF2-40B4-BE49-F238E27FC236}">
                <a16:creationId xmlns:a16="http://schemas.microsoft.com/office/drawing/2014/main" id="{F38657BF-E527-7B43-933F-C599720B15B5}"/>
              </a:ext>
            </a:extLst>
          </p:cNvPr>
          <p:cNvCxnSpPr>
            <a:cxnSpLocks/>
          </p:cNvCxnSpPr>
          <p:nvPr/>
        </p:nvCxnSpPr>
        <p:spPr>
          <a:xfrm>
            <a:off x="1080958" y="3205845"/>
            <a:ext cx="4060668"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ijdelijke aanduiding voor dianummer 1">
            <a:extLst>
              <a:ext uri="{FF2B5EF4-FFF2-40B4-BE49-F238E27FC236}">
                <a16:creationId xmlns:a16="http://schemas.microsoft.com/office/drawing/2014/main" id="{96B5D74D-7851-4132-B877-683D116A6D96}"/>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a:t> |</a:t>
            </a:r>
            <a:endParaRPr lang="nl-BE"/>
          </a:p>
        </p:txBody>
      </p:sp>
    </p:spTree>
    <p:extLst>
      <p:ext uri="{BB962C8B-B14F-4D97-AF65-F5344CB8AC3E}">
        <p14:creationId xmlns:p14="http://schemas.microsoft.com/office/powerpoint/2010/main" val="2441750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ekop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60BC19-2B96-2D47-B413-865A0511AC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5" name="Footer Placeholder 4">
            <a:extLst>
              <a:ext uri="{FF2B5EF4-FFF2-40B4-BE49-F238E27FC236}">
                <a16:creationId xmlns:a16="http://schemas.microsoft.com/office/drawing/2014/main" id="{8C813803-1124-EF4E-873A-719C915E5CC8}"/>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1433537-D4DD-AC46-B608-565926FF779E}"/>
              </a:ext>
            </a:extLst>
          </p:cNvPr>
          <p:cNvSpPr>
            <a:spLocks noGrp="1"/>
          </p:cNvSpPr>
          <p:nvPr>
            <p:ph type="sldNum" sz="quarter" idx="12"/>
          </p:nvPr>
        </p:nvSpPr>
        <p:spPr>
          <a:xfrm>
            <a:off x="311427" y="6356350"/>
            <a:ext cx="640551" cy="365125"/>
          </a:xfrm>
          <a:prstGeom prst="rect">
            <a:avLst/>
          </a:prstGeom>
        </p:spPr>
        <p:txBody>
          <a:bodyPr/>
          <a:lstStyle/>
          <a:p>
            <a:fld id="{C3150A92-C273-5E45-8D2A-9598AD34FB15}" type="slidenum">
              <a:rPr lang="en-BE" smtClean="0"/>
              <a:t>‹nr.›</a:t>
            </a:fld>
            <a:endParaRPr lang="en-BE"/>
          </a:p>
        </p:txBody>
      </p:sp>
      <p:sp>
        <p:nvSpPr>
          <p:cNvPr id="7" name="Rectangle 6">
            <a:extLst>
              <a:ext uri="{FF2B5EF4-FFF2-40B4-BE49-F238E27FC236}">
                <a16:creationId xmlns:a16="http://schemas.microsoft.com/office/drawing/2014/main" id="{CA6CA3D2-F0A6-B34C-863B-82911A62EFA2}"/>
              </a:ext>
            </a:extLst>
          </p:cNvPr>
          <p:cNvSpPr/>
          <p:nvPr/>
        </p:nvSpPr>
        <p:spPr>
          <a:xfrm>
            <a:off x="0" y="3429000"/>
            <a:ext cx="12192000" cy="3429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604945BD-9B1C-7B42-B2E9-612ED1B280F8}"/>
              </a:ext>
            </a:extLst>
          </p:cNvPr>
          <p:cNvSpPr>
            <a:spLocks noGrp="1"/>
          </p:cNvSpPr>
          <p:nvPr>
            <p:ph type="title"/>
          </p:nvPr>
        </p:nvSpPr>
        <p:spPr>
          <a:xfrm>
            <a:off x="838200" y="1590261"/>
            <a:ext cx="10515600" cy="2230852"/>
          </a:xfrm>
          <a:prstGeom prst="rect">
            <a:avLst/>
          </a:prstGeom>
        </p:spPr>
        <p:txBody>
          <a:bodyPr anchor="b">
            <a:normAutofit/>
          </a:bodyPr>
          <a:lstStyle>
            <a:lvl1pPr algn="ctr">
              <a:defRPr sz="5000" b="1" i="0" cap="all" baseline="0">
                <a:latin typeface="Source Sans Pro" panose="020B0503030403020204" pitchFamily="34" charset="0"/>
                <a:ea typeface="Source Sans Pro" panose="020B0503030403020204" pitchFamily="34" charset="0"/>
              </a:defRPr>
            </a:lvl1pPr>
          </a:lstStyle>
          <a:p>
            <a:r>
              <a:rPr lang="nl-NL"/>
              <a:t>Klik om stijl te bewerken</a:t>
            </a:r>
            <a:endParaRPr lang="en-BE"/>
          </a:p>
        </p:txBody>
      </p:sp>
    </p:spTree>
    <p:extLst>
      <p:ext uri="{BB962C8B-B14F-4D97-AF65-F5344CB8AC3E}">
        <p14:creationId xmlns:p14="http://schemas.microsoft.com/office/powerpoint/2010/main" val="1241876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D48A13-7478-0B47-A535-B6E09B861F5C}"/>
              </a:ext>
            </a:extLst>
          </p:cNvPr>
          <p:cNvSpPr>
            <a:spLocks noGrp="1"/>
          </p:cNvSpPr>
          <p:nvPr>
            <p:ph type="body" idx="1"/>
          </p:nvPr>
        </p:nvSpPr>
        <p:spPr>
          <a:xfrm>
            <a:off x="1080959" y="1550504"/>
            <a:ext cx="10726727" cy="4363279"/>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5" name="Footer Placeholder 4">
            <a:extLst>
              <a:ext uri="{FF2B5EF4-FFF2-40B4-BE49-F238E27FC236}">
                <a16:creationId xmlns:a16="http://schemas.microsoft.com/office/drawing/2014/main" id="{86383982-0E15-394A-95D4-361B459D634A}"/>
              </a:ext>
            </a:extLst>
          </p:cNvPr>
          <p:cNvSpPr>
            <a:spLocks noGrp="1"/>
          </p:cNvSpPr>
          <p:nvPr>
            <p:ph type="ftr" sz="quarter" idx="3"/>
          </p:nvPr>
        </p:nvSpPr>
        <p:spPr>
          <a:xfrm>
            <a:off x="1080959" y="6356350"/>
            <a:ext cx="7399161" cy="365125"/>
          </a:xfrm>
          <a:prstGeom prst="rect">
            <a:avLst/>
          </a:prstGeom>
        </p:spPr>
        <p:txBody>
          <a:bodyPr vert="horz" lIns="91440" tIns="45720" rIns="91440" bIns="45720" rtlCol="0" anchor="t" anchorCtr="0"/>
          <a:lstStyle>
            <a:lvl1pPr algn="l">
              <a:defRPr sz="1100">
                <a:solidFill>
                  <a:schemeClr val="tx1"/>
                </a:solidFill>
              </a:defRPr>
            </a:lvl1pPr>
          </a:lstStyle>
          <a:p>
            <a:endParaRPr lang="en-BE"/>
          </a:p>
        </p:txBody>
      </p:sp>
      <p:pic>
        <p:nvPicPr>
          <p:cNvPr id="14" name="Picture 13">
            <a:extLst>
              <a:ext uri="{FF2B5EF4-FFF2-40B4-BE49-F238E27FC236}">
                <a16:creationId xmlns:a16="http://schemas.microsoft.com/office/drawing/2014/main" id="{AF75DC45-1D26-AA48-A2E3-97EF74F6DF75}"/>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10427368" y="6038686"/>
            <a:ext cx="1578366" cy="648883"/>
          </a:xfrm>
          <a:prstGeom prst="rect">
            <a:avLst/>
          </a:prstGeom>
        </p:spPr>
      </p:pic>
      <p:sp>
        <p:nvSpPr>
          <p:cNvPr id="26" name="Title Placeholder 25">
            <a:extLst>
              <a:ext uri="{FF2B5EF4-FFF2-40B4-BE49-F238E27FC236}">
                <a16:creationId xmlns:a16="http://schemas.microsoft.com/office/drawing/2014/main" id="{7F90A8A3-5851-BA4A-B053-28C6180F7697}"/>
              </a:ext>
            </a:extLst>
          </p:cNvPr>
          <p:cNvSpPr>
            <a:spLocks noGrp="1"/>
          </p:cNvSpPr>
          <p:nvPr>
            <p:ph type="title"/>
          </p:nvPr>
        </p:nvSpPr>
        <p:spPr>
          <a:xfrm>
            <a:off x="1080958" y="534367"/>
            <a:ext cx="10726727" cy="864704"/>
          </a:xfrm>
          <a:prstGeom prst="rect">
            <a:avLst/>
          </a:prstGeom>
        </p:spPr>
        <p:txBody>
          <a:bodyPr vert="horz" lIns="64800" tIns="45720" rIns="91440" bIns="45720" rtlCol="0" anchor="t" anchorCtr="0">
            <a:normAutofit/>
          </a:bodyPr>
          <a:lstStyle/>
          <a:p>
            <a:r>
              <a:rPr lang="nl-NL"/>
              <a:t>Klik om stijl te bewerken</a:t>
            </a:r>
            <a:endParaRPr lang="en-BE"/>
          </a:p>
        </p:txBody>
      </p:sp>
      <p:sp>
        <p:nvSpPr>
          <p:cNvPr id="2" name="Tijdelijke aanduiding voor dianummer 1">
            <a:extLst>
              <a:ext uri="{FF2B5EF4-FFF2-40B4-BE49-F238E27FC236}">
                <a16:creationId xmlns:a16="http://schemas.microsoft.com/office/drawing/2014/main" id="{D2AA8231-4218-42F6-9E5C-DFE3D73ED970}"/>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a:t> |</a:t>
            </a:r>
            <a:endParaRPr lang="nl-BE"/>
          </a:p>
        </p:txBody>
      </p:sp>
    </p:spTree>
    <p:extLst>
      <p:ext uri="{BB962C8B-B14F-4D97-AF65-F5344CB8AC3E}">
        <p14:creationId xmlns:p14="http://schemas.microsoft.com/office/powerpoint/2010/main" val="177213653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Lst>
  <p:hf hdr="0" dt="0"/>
  <p:txStyles>
    <p:titleStyle>
      <a:lvl1pPr algn="l" defTabSz="914400" rtl="0" eaLnBrk="1" latinLnBrk="0" hangingPunct="1">
        <a:lnSpc>
          <a:spcPct val="90000"/>
        </a:lnSpc>
        <a:spcBef>
          <a:spcPct val="0"/>
        </a:spcBef>
        <a:buNone/>
        <a:defRPr sz="3600" b="1" i="0" kern="1200">
          <a:solidFill>
            <a:schemeClr val="tx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Source Sans Pro" panose="020B0503030403020204" pitchFamily="34" charset="0"/>
          <a:ea typeface="Source Sans Pro" panose="020B0503030403020204" pitchFamily="34" charset="0"/>
          <a:cs typeface="+mn-cs"/>
        </a:defRPr>
      </a:lvl1pPr>
      <a:lvl2pPr marL="460800" indent="-228600" algn="l" defTabSz="914400" rtl="0" eaLnBrk="1" latinLnBrk="0" hangingPunct="1">
        <a:lnSpc>
          <a:spcPct val="90000"/>
        </a:lnSpc>
        <a:spcBef>
          <a:spcPts val="500"/>
        </a:spcBef>
        <a:buFont typeface="System Font Regular"/>
        <a:buChar char="-"/>
        <a:defRPr sz="1900" kern="1200">
          <a:solidFill>
            <a:schemeClr val="tx1"/>
          </a:solidFill>
          <a:latin typeface="Source Sans Pro" panose="020B0503030403020204" pitchFamily="34" charset="0"/>
          <a:ea typeface="Source Sans Pro" panose="020B0503030403020204" pitchFamily="34" charset="0"/>
          <a:cs typeface="+mn-cs"/>
        </a:defRPr>
      </a:lvl2pPr>
      <a:lvl3pPr marL="691200" indent="-228600" algn="l" defTabSz="914400" rtl="0" eaLnBrk="1" latinLnBrk="0" hangingPunct="1">
        <a:lnSpc>
          <a:spcPct val="90000"/>
        </a:lnSpc>
        <a:spcBef>
          <a:spcPts val="500"/>
        </a:spcBef>
        <a:buSzPct val="70000"/>
        <a:buFont typeface="Wingdings" pitchFamily="2" charset="2"/>
        <a:buChar char="§"/>
        <a:defRPr sz="1700" kern="1200">
          <a:solidFill>
            <a:schemeClr val="tx1"/>
          </a:solidFill>
          <a:latin typeface="Source Sans Pro" panose="020B0503030403020204" pitchFamily="34" charset="0"/>
          <a:ea typeface="Source Sans Pro" panose="020B0503030403020204" pitchFamily="34" charset="0"/>
          <a:cs typeface="+mn-cs"/>
        </a:defRPr>
      </a:lvl3pPr>
      <a:lvl4pPr marL="921600" indent="-228600" algn="l" defTabSz="914400" rtl="0" eaLnBrk="1" latinLnBrk="0" hangingPunct="1">
        <a:lnSpc>
          <a:spcPct val="90000"/>
        </a:lnSpc>
        <a:spcBef>
          <a:spcPts val="500"/>
        </a:spcBef>
        <a:buFont typeface="System Font Regular"/>
        <a:buChar char="&gt;"/>
        <a:defRPr sz="1500" kern="1200">
          <a:solidFill>
            <a:schemeClr val="tx1"/>
          </a:solidFill>
          <a:latin typeface="Source Sans Pro" panose="020B0503030403020204" pitchFamily="34" charset="0"/>
          <a:ea typeface="Source Sans Pro" panose="020B0503030403020204" pitchFamily="34" charset="0"/>
          <a:cs typeface="+mn-cs"/>
        </a:defRPr>
      </a:lvl4pPr>
      <a:lvl5pPr marL="1152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ailto:evc.orthopedagogie@arteveldehs.b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mailto:trajectbeheer.orthopedagogie@arteveldehs.b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C3952D-83CB-06D5-D351-EA7DABA7D7A1}"/>
              </a:ext>
            </a:extLst>
          </p:cNvPr>
          <p:cNvSpPr>
            <a:spLocks noGrp="1"/>
          </p:cNvSpPr>
          <p:nvPr>
            <p:ph type="ctrTitle"/>
          </p:nvPr>
        </p:nvSpPr>
        <p:spPr>
          <a:xfrm>
            <a:off x="704474" y="1125407"/>
            <a:ext cx="9960507" cy="795315"/>
          </a:xfrm>
        </p:spPr>
        <p:txBody>
          <a:bodyPr anchor="t">
            <a:normAutofit fontScale="90000"/>
          </a:bodyPr>
          <a:lstStyle/>
          <a:p>
            <a:r>
              <a:rPr lang="nl-BE">
                <a:latin typeface="Source Sans Pro"/>
                <a:ea typeface="Source Sans Pro"/>
              </a:rPr>
              <a:t>EVC procedure voor graduaat Orthopedagogische Begeleiding</a:t>
            </a:r>
          </a:p>
        </p:txBody>
      </p:sp>
      <p:pic>
        <p:nvPicPr>
          <p:cNvPr id="6" name="Tijdelijke aanduiding voor afbeelding 5" descr="Afbeelding met tekst, persoon, computer, overdekt&#10;&#10;Automatisch gegenereerde beschrijving">
            <a:extLst>
              <a:ext uri="{FF2B5EF4-FFF2-40B4-BE49-F238E27FC236}">
                <a16:creationId xmlns:a16="http://schemas.microsoft.com/office/drawing/2014/main" id="{B29F027B-B931-8D7C-25E0-6C54E4ABF13D}"/>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t="10354" b="40713"/>
          <a:stretch/>
        </p:blipFill>
        <p:spPr>
          <a:xfrm>
            <a:off x="20" y="2890683"/>
            <a:ext cx="12191980" cy="3967315"/>
          </a:xfrm>
          <a:noFill/>
        </p:spPr>
      </p:pic>
    </p:spTree>
    <p:extLst>
      <p:ext uri="{BB962C8B-B14F-4D97-AF65-F5344CB8AC3E}">
        <p14:creationId xmlns:p14="http://schemas.microsoft.com/office/powerpoint/2010/main" val="2107461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C4CF0AF-C95C-49CA-B410-3E60A17B42B5}"/>
              </a:ext>
            </a:extLst>
          </p:cNvPr>
          <p:cNvSpPr>
            <a:spLocks noGrp="1"/>
          </p:cNvSpPr>
          <p:nvPr>
            <p:ph idx="1"/>
          </p:nvPr>
        </p:nvSpPr>
        <p:spPr/>
        <p:txBody>
          <a:bodyPr vert="horz" lIns="91440" tIns="45720" rIns="91440" bIns="45720" rtlCol="0" anchor="t">
            <a:normAutofit/>
          </a:bodyPr>
          <a:lstStyle/>
          <a:p>
            <a:pPr marL="457200" indent="-457200">
              <a:buFont typeface="+mj-lt"/>
              <a:buAutoNum type="arabicPeriod"/>
            </a:pPr>
            <a:r>
              <a:rPr lang="nl-BE" b="1" dirty="0">
                <a:solidFill>
                  <a:schemeClr val="accent6"/>
                </a:solidFill>
              </a:rPr>
              <a:t>Portfolio met bewijsstukken</a:t>
            </a:r>
          </a:p>
          <a:p>
            <a:pPr marL="460375" lvl="1"/>
            <a:r>
              <a:rPr lang="nl-BE" dirty="0">
                <a:latin typeface="Source Sans Pro"/>
                <a:ea typeface="Source Sans Pro"/>
              </a:rPr>
              <a:t>Bevat de persoonsgegevens van de aanvrager, </a:t>
            </a:r>
            <a:br>
              <a:rPr lang="nl-BE" dirty="0">
                <a:latin typeface="Source Sans Pro"/>
                <a:ea typeface="Source Sans Pro"/>
              </a:rPr>
            </a:br>
            <a:r>
              <a:rPr lang="nl-BE" dirty="0">
                <a:latin typeface="Source Sans Pro"/>
                <a:ea typeface="Source Sans Pro"/>
              </a:rPr>
              <a:t>een gestandaardiseerd overzicht van individuele leer- en werkervaringen en </a:t>
            </a:r>
            <a:br>
              <a:rPr lang="nl-BE" dirty="0">
                <a:latin typeface="Source Sans Pro"/>
                <a:ea typeface="Source Sans Pro"/>
              </a:rPr>
            </a:br>
            <a:r>
              <a:rPr lang="nl-BE" dirty="0">
                <a:latin typeface="Source Sans Pro"/>
                <a:ea typeface="Source Sans Pro"/>
              </a:rPr>
              <a:t>bewijsstukken en opdrachten </a:t>
            </a:r>
          </a:p>
          <a:p>
            <a:pPr marL="460375" lvl="1"/>
            <a:endParaRPr lang="nl-BE" b="1" dirty="0">
              <a:solidFill>
                <a:schemeClr val="accent6"/>
              </a:solidFill>
              <a:latin typeface="Source Sans Pro"/>
              <a:ea typeface="Source Sans Pro"/>
            </a:endParaRPr>
          </a:p>
          <a:p>
            <a:pPr marL="0" lvl="1" indent="0">
              <a:spcBef>
                <a:spcPts val="1000"/>
              </a:spcBef>
              <a:buNone/>
            </a:pPr>
            <a:r>
              <a:rPr lang="nl-BE" sz="2200" b="1" dirty="0">
                <a:solidFill>
                  <a:schemeClr val="accent6"/>
                </a:solidFill>
              </a:rPr>
              <a:t>2.    Voorbereiding ter plaatse</a:t>
            </a:r>
          </a:p>
          <a:p>
            <a:pPr marL="460375" marR="0" lvl="1" indent="-228600" algn="l" defTabSz="914400" rtl="0" eaLnBrk="1" fontAlgn="auto" latinLnBrk="0" hangingPunct="1">
              <a:lnSpc>
                <a:spcPct val="90000"/>
              </a:lnSpc>
              <a:spcBef>
                <a:spcPts val="500"/>
              </a:spcBef>
              <a:spcAft>
                <a:spcPts val="0"/>
              </a:spcAft>
              <a:buClrTx/>
              <a:buSzTx/>
              <a:buFont typeface="System Font Regular"/>
              <a:buChar char="-"/>
              <a:tabLst/>
              <a:defRPr/>
            </a:pPr>
            <a:r>
              <a:rPr kumimoji="0" lang="nl-BE" sz="19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rPr>
              <a:t>Voorbereidende opdracht(en) ter plaatse net voor het competentiegericht interview </a:t>
            </a:r>
            <a:endParaRPr lang="nl-BE" dirty="0"/>
          </a:p>
          <a:p>
            <a:pPr marL="688975" lvl="1" indent="-457200">
              <a:buFont typeface="+mj-lt"/>
              <a:buAutoNum type="arabicPeriod"/>
            </a:pPr>
            <a:endParaRPr lang="nl-BE" b="1" dirty="0">
              <a:solidFill>
                <a:schemeClr val="accent6"/>
              </a:solidFill>
            </a:endParaRPr>
          </a:p>
          <a:p>
            <a:pPr marL="0" indent="0">
              <a:buNone/>
            </a:pPr>
            <a:r>
              <a:rPr lang="nl-BE" b="1" dirty="0">
                <a:solidFill>
                  <a:schemeClr val="accent6"/>
                </a:solidFill>
              </a:rPr>
              <a:t>3.    Competentiegericht interview</a:t>
            </a:r>
            <a:endParaRPr lang="nl-BE" b="1" i="1" dirty="0">
              <a:solidFill>
                <a:schemeClr val="accent6"/>
              </a:solidFill>
            </a:endParaRPr>
          </a:p>
          <a:p>
            <a:pPr marL="460375" lvl="1"/>
            <a:r>
              <a:rPr lang="nl-BE" dirty="0"/>
              <a:t>Een interview waarin de assessoren de aanvrager op een gestructureerde manier bevragen omtrent zijn/haar competenties. De assessoren vertrekken daarbij van het portfolio.</a:t>
            </a:r>
          </a:p>
          <a:p>
            <a:endParaRPr lang="nl-BE" dirty="0"/>
          </a:p>
        </p:txBody>
      </p:sp>
      <p:sp>
        <p:nvSpPr>
          <p:cNvPr id="3" name="Tijdelijke aanduiding voor voettekst 2">
            <a:extLst>
              <a:ext uri="{FF2B5EF4-FFF2-40B4-BE49-F238E27FC236}">
                <a16:creationId xmlns:a16="http://schemas.microsoft.com/office/drawing/2014/main" id="{2BF586D0-C21D-7D3B-DF7B-084B1910D299}"/>
              </a:ext>
            </a:extLst>
          </p:cNvPr>
          <p:cNvSpPr>
            <a:spLocks noGrp="1"/>
          </p:cNvSpPr>
          <p:nvPr>
            <p:ph type="ftr" sz="quarter" idx="10"/>
          </p:nvPr>
        </p:nvSpPr>
        <p:spPr/>
        <p:txBody>
          <a:bodyPr/>
          <a:lstStyle/>
          <a:p>
            <a:endParaRPr lang="en-BE"/>
          </a:p>
        </p:txBody>
      </p:sp>
      <p:sp>
        <p:nvSpPr>
          <p:cNvPr id="4" name="Titel 3">
            <a:extLst>
              <a:ext uri="{FF2B5EF4-FFF2-40B4-BE49-F238E27FC236}">
                <a16:creationId xmlns:a16="http://schemas.microsoft.com/office/drawing/2014/main" id="{B14F88DF-81B3-1A05-7284-441AEAEEBB8F}"/>
              </a:ext>
            </a:extLst>
          </p:cNvPr>
          <p:cNvSpPr>
            <a:spLocks noGrp="1"/>
          </p:cNvSpPr>
          <p:nvPr>
            <p:ph type="title"/>
          </p:nvPr>
        </p:nvSpPr>
        <p:spPr/>
        <p:txBody>
          <a:bodyPr/>
          <a:lstStyle/>
          <a:p>
            <a:r>
              <a:rPr lang="nl-BE"/>
              <a:t>Fase 3: Bekwaamheidsonderzoek</a:t>
            </a:r>
          </a:p>
        </p:txBody>
      </p:sp>
      <p:sp>
        <p:nvSpPr>
          <p:cNvPr id="5" name="Tijdelijke aanduiding voor dianummer 4">
            <a:extLst>
              <a:ext uri="{FF2B5EF4-FFF2-40B4-BE49-F238E27FC236}">
                <a16:creationId xmlns:a16="http://schemas.microsoft.com/office/drawing/2014/main" id="{525C4213-D16D-6ED8-AB05-5E31844A1AB4}"/>
              </a:ext>
            </a:extLst>
          </p:cNvPr>
          <p:cNvSpPr>
            <a:spLocks noGrp="1"/>
          </p:cNvSpPr>
          <p:nvPr>
            <p:ph type="sldNum" sz="quarter" idx="4"/>
          </p:nvPr>
        </p:nvSpPr>
        <p:spPr/>
        <p:txBody>
          <a:bodyPr/>
          <a:lstStyle/>
          <a:p>
            <a:fld id="{2F336F00-3AB5-4F03-8B67-1D1AA9B2DC45}" type="slidenum">
              <a:rPr lang="nl-BE" smtClean="0"/>
              <a:pPr/>
              <a:t>10</a:t>
            </a:fld>
            <a:r>
              <a:rPr lang="en-BE"/>
              <a:t> |</a:t>
            </a:r>
            <a:endParaRPr lang="nl-BE"/>
          </a:p>
        </p:txBody>
      </p:sp>
    </p:spTree>
    <p:extLst>
      <p:ext uri="{BB962C8B-B14F-4D97-AF65-F5344CB8AC3E}">
        <p14:creationId xmlns:p14="http://schemas.microsoft.com/office/powerpoint/2010/main" val="1976280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22513E6-7AFD-F216-4AEB-E2FF0908EE92}"/>
              </a:ext>
            </a:extLst>
          </p:cNvPr>
          <p:cNvSpPr>
            <a:spLocks noGrp="1"/>
          </p:cNvSpPr>
          <p:nvPr>
            <p:ph idx="1"/>
          </p:nvPr>
        </p:nvSpPr>
        <p:spPr/>
        <p:txBody>
          <a:bodyPr>
            <a:normAutofit lnSpcReduction="10000"/>
          </a:bodyPr>
          <a:lstStyle/>
          <a:p>
            <a:r>
              <a:rPr lang="nl-BE" dirty="0"/>
              <a:t>Elk opleidingsonderdeel heeft een </a:t>
            </a:r>
            <a:r>
              <a:rPr lang="nl-BE" b="1" dirty="0"/>
              <a:t>aantal leerdoelen</a:t>
            </a:r>
            <a:r>
              <a:rPr lang="nl-BE" dirty="0"/>
              <a:t>. Per opleidingsonderdeel waarvoor je een vrijstelling via EVC aanvraagt, </a:t>
            </a:r>
            <a:r>
              <a:rPr lang="nl-BE" dirty="0">
                <a:solidFill>
                  <a:schemeClr val="accent6"/>
                </a:solidFill>
              </a:rPr>
              <a:t>lever je bewijsstukken aan die aantonen dat je deze leerdoelen al verworven hebt.</a:t>
            </a:r>
          </a:p>
          <a:p>
            <a:r>
              <a:rPr lang="nl-BE" dirty="0"/>
              <a:t>Wat geldt als </a:t>
            </a:r>
            <a:r>
              <a:rPr lang="nl-BE" b="1" dirty="0"/>
              <a:t>bewijsstukken</a:t>
            </a:r>
            <a:r>
              <a:rPr lang="nl-BE" dirty="0"/>
              <a:t>: </a:t>
            </a:r>
            <a:endParaRPr lang="nl-BE" dirty="0">
              <a:highlight>
                <a:srgbClr val="FFFF00"/>
              </a:highlight>
            </a:endParaRPr>
          </a:p>
          <a:p>
            <a:pPr lvl="1"/>
            <a:r>
              <a:rPr lang="nl-BE" dirty="0"/>
              <a:t>een casus/opdracht</a:t>
            </a:r>
          </a:p>
          <a:p>
            <a:pPr lvl="1"/>
            <a:r>
              <a:rPr lang="nl-BE" dirty="0"/>
              <a:t>een verslag van een functioneringsgesprek</a:t>
            </a:r>
          </a:p>
          <a:p>
            <a:pPr lvl="1"/>
            <a:r>
              <a:rPr lang="nl-BE" dirty="0"/>
              <a:t>een video-opname van je handelen in je werksituatie</a:t>
            </a:r>
          </a:p>
          <a:p>
            <a:pPr lvl="1"/>
            <a:r>
              <a:rPr lang="nl-BE" dirty="0"/>
              <a:t>een project dat je uitvoerde (waarbij je aantoont wat jouw rol in het project was)</a:t>
            </a:r>
          </a:p>
          <a:p>
            <a:pPr lvl="1"/>
            <a:r>
              <a:rPr lang="nl-BE" dirty="0"/>
              <a:t>je voorbereiding van een methodiek die je in een groep uitvoerde, …</a:t>
            </a:r>
          </a:p>
          <a:p>
            <a:r>
              <a:rPr lang="nl-BE" dirty="0"/>
              <a:t>We helpen je op weg:</a:t>
            </a:r>
          </a:p>
          <a:p>
            <a:pPr lvl="1"/>
            <a:r>
              <a:rPr lang="nl-BE" dirty="0"/>
              <a:t>Per opleidingsonderdeel uit de profielen hebben we een aantal leerdoelen geclusterd en deden we een </a:t>
            </a:r>
            <a:r>
              <a:rPr lang="nl-BE" b="1" dirty="0"/>
              <a:t>voorstel van casus/opdracht </a:t>
            </a:r>
            <a:r>
              <a:rPr lang="nl-BE" dirty="0"/>
              <a:t>voor deze cluster.</a:t>
            </a:r>
          </a:p>
          <a:p>
            <a:pPr lvl="1"/>
            <a:r>
              <a:rPr lang="nl-BE" dirty="0"/>
              <a:t>Vul deze casus aan met </a:t>
            </a:r>
            <a:r>
              <a:rPr lang="nl-BE" b="1" dirty="0"/>
              <a:t>andere bewijsstukken </a:t>
            </a:r>
            <a:r>
              <a:rPr lang="nl-BE" dirty="0"/>
              <a:t>voor deze cluster leerdoelen.</a:t>
            </a:r>
          </a:p>
        </p:txBody>
      </p:sp>
      <p:sp>
        <p:nvSpPr>
          <p:cNvPr id="3" name="Tijdelijke aanduiding voor voettekst 2">
            <a:extLst>
              <a:ext uri="{FF2B5EF4-FFF2-40B4-BE49-F238E27FC236}">
                <a16:creationId xmlns:a16="http://schemas.microsoft.com/office/drawing/2014/main" id="{C1EF90ED-EECB-9CE8-0F08-FFC8FF40BC4B}"/>
              </a:ext>
            </a:extLst>
          </p:cNvPr>
          <p:cNvSpPr>
            <a:spLocks noGrp="1"/>
          </p:cNvSpPr>
          <p:nvPr>
            <p:ph type="ftr" sz="quarter" idx="10"/>
          </p:nvPr>
        </p:nvSpPr>
        <p:spPr/>
        <p:txBody>
          <a:bodyPr/>
          <a:lstStyle/>
          <a:p>
            <a:endParaRPr lang="en-BE"/>
          </a:p>
        </p:txBody>
      </p:sp>
      <p:sp>
        <p:nvSpPr>
          <p:cNvPr id="4" name="Titel 3">
            <a:extLst>
              <a:ext uri="{FF2B5EF4-FFF2-40B4-BE49-F238E27FC236}">
                <a16:creationId xmlns:a16="http://schemas.microsoft.com/office/drawing/2014/main" id="{E4B6072A-4176-7164-D964-B29359EFC0AB}"/>
              </a:ext>
            </a:extLst>
          </p:cNvPr>
          <p:cNvSpPr>
            <a:spLocks noGrp="1"/>
          </p:cNvSpPr>
          <p:nvPr>
            <p:ph type="title"/>
          </p:nvPr>
        </p:nvSpPr>
        <p:spPr/>
        <p:txBody>
          <a:bodyPr/>
          <a:lstStyle/>
          <a:p>
            <a:r>
              <a:rPr lang="nl-BE"/>
              <a:t>Portfolio: bewijsstukken</a:t>
            </a:r>
          </a:p>
        </p:txBody>
      </p:sp>
      <p:sp>
        <p:nvSpPr>
          <p:cNvPr id="5" name="Tijdelijke aanduiding voor dianummer 4">
            <a:extLst>
              <a:ext uri="{FF2B5EF4-FFF2-40B4-BE49-F238E27FC236}">
                <a16:creationId xmlns:a16="http://schemas.microsoft.com/office/drawing/2014/main" id="{BE395BC2-5F1F-9C97-AEBC-3435DED1BF39}"/>
              </a:ext>
            </a:extLst>
          </p:cNvPr>
          <p:cNvSpPr>
            <a:spLocks noGrp="1"/>
          </p:cNvSpPr>
          <p:nvPr>
            <p:ph type="sldNum" sz="quarter" idx="4"/>
          </p:nvPr>
        </p:nvSpPr>
        <p:spPr/>
        <p:txBody>
          <a:bodyPr/>
          <a:lstStyle/>
          <a:p>
            <a:fld id="{2F336F00-3AB5-4F03-8B67-1D1AA9B2DC45}" type="slidenum">
              <a:rPr lang="nl-BE" smtClean="0"/>
              <a:pPr/>
              <a:t>11</a:t>
            </a:fld>
            <a:r>
              <a:rPr lang="en-BE"/>
              <a:t> |</a:t>
            </a:r>
            <a:endParaRPr lang="nl-BE"/>
          </a:p>
        </p:txBody>
      </p:sp>
    </p:spTree>
    <p:extLst>
      <p:ext uri="{BB962C8B-B14F-4D97-AF65-F5344CB8AC3E}">
        <p14:creationId xmlns:p14="http://schemas.microsoft.com/office/powerpoint/2010/main" val="2969870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65E069A-331C-582A-9F1C-917CA9103881}"/>
              </a:ext>
            </a:extLst>
          </p:cNvPr>
          <p:cNvSpPr>
            <a:spLocks noGrp="1"/>
          </p:cNvSpPr>
          <p:nvPr>
            <p:ph idx="1"/>
          </p:nvPr>
        </p:nvSpPr>
        <p:spPr/>
        <p:txBody>
          <a:bodyPr/>
          <a:lstStyle/>
          <a:p>
            <a:r>
              <a:rPr lang="nl-BE" b="1"/>
              <a:t>Praktijk 1</a:t>
            </a:r>
          </a:p>
          <a:p>
            <a:pPr marL="0" indent="0">
              <a:buNone/>
            </a:pPr>
            <a:r>
              <a:rPr lang="nl-BE"/>
              <a:t>“Kies een </a:t>
            </a:r>
            <a:r>
              <a:rPr lang="nl-BE" b="1"/>
              <a:t>dagelijks begeleidingsmoment </a:t>
            </a:r>
            <a:r>
              <a:rPr lang="nl-BE"/>
              <a:t>waar je als orthopedagogisch begeleider botst op  </a:t>
            </a:r>
            <a:r>
              <a:rPr lang="nl-BE" b="1"/>
              <a:t>verschillen in waarden of normen </a:t>
            </a:r>
            <a:r>
              <a:rPr lang="nl-BE"/>
              <a:t>met je cliënt(en) met betrekking tot een aspect van leefklimaat. Deze ‘wrijving’ tussen jou en je cliënt(en) is iets waarbij je </a:t>
            </a:r>
            <a:r>
              <a:rPr lang="nl-BE" b="1"/>
              <a:t>verandering wil aanbrengen in je aanpak</a:t>
            </a:r>
            <a:r>
              <a:rPr lang="nl-BE"/>
              <a:t>. Een dagelijks begeleidingsmoment kan zich situeren in de woon- of leefsituatie (bv. leefgroep) van een cliënt/of zijn of haar werksituatie (bv. atelierwerking) en/of zijn of haar dagbestedingsprogramma en/of zijn of haar vrije tijd.”</a:t>
            </a:r>
          </a:p>
          <a:p>
            <a:pPr marL="0" indent="0">
              <a:buNone/>
            </a:pPr>
            <a:endParaRPr lang="nl-BE"/>
          </a:p>
          <a:p>
            <a:pPr marL="0" indent="0">
              <a:buNone/>
            </a:pPr>
            <a:r>
              <a:rPr lang="nl-BE"/>
              <a:t>Gevolgd door specifieke vragen opgedeeld in Situatie- Taak- Actie – Resultaat – Reflectie – Transfer- STARR(T)</a:t>
            </a:r>
          </a:p>
        </p:txBody>
      </p:sp>
      <p:sp>
        <p:nvSpPr>
          <p:cNvPr id="3" name="Tijdelijke aanduiding voor voettekst 2">
            <a:extLst>
              <a:ext uri="{FF2B5EF4-FFF2-40B4-BE49-F238E27FC236}">
                <a16:creationId xmlns:a16="http://schemas.microsoft.com/office/drawing/2014/main" id="{814BF53B-8E60-4F50-B179-3BEC91057815}"/>
              </a:ext>
            </a:extLst>
          </p:cNvPr>
          <p:cNvSpPr>
            <a:spLocks noGrp="1"/>
          </p:cNvSpPr>
          <p:nvPr>
            <p:ph type="ftr" sz="quarter" idx="10"/>
          </p:nvPr>
        </p:nvSpPr>
        <p:spPr/>
        <p:txBody>
          <a:bodyPr/>
          <a:lstStyle/>
          <a:p>
            <a:endParaRPr lang="en-BE"/>
          </a:p>
        </p:txBody>
      </p:sp>
      <p:sp>
        <p:nvSpPr>
          <p:cNvPr id="4" name="Titel 3">
            <a:extLst>
              <a:ext uri="{FF2B5EF4-FFF2-40B4-BE49-F238E27FC236}">
                <a16:creationId xmlns:a16="http://schemas.microsoft.com/office/drawing/2014/main" id="{8E1D0293-5273-6BAC-C915-3E422009CB21}"/>
              </a:ext>
            </a:extLst>
          </p:cNvPr>
          <p:cNvSpPr>
            <a:spLocks noGrp="1"/>
          </p:cNvSpPr>
          <p:nvPr>
            <p:ph type="title"/>
          </p:nvPr>
        </p:nvSpPr>
        <p:spPr/>
        <p:txBody>
          <a:bodyPr/>
          <a:lstStyle/>
          <a:p>
            <a:r>
              <a:rPr lang="nl-BE"/>
              <a:t>Concreet voorbeeld opdracht</a:t>
            </a:r>
          </a:p>
        </p:txBody>
      </p:sp>
      <p:sp>
        <p:nvSpPr>
          <p:cNvPr id="5" name="Tijdelijke aanduiding voor dianummer 4">
            <a:extLst>
              <a:ext uri="{FF2B5EF4-FFF2-40B4-BE49-F238E27FC236}">
                <a16:creationId xmlns:a16="http://schemas.microsoft.com/office/drawing/2014/main" id="{5F6A90A9-84C2-9A43-67D4-E7DCF4184D4B}"/>
              </a:ext>
            </a:extLst>
          </p:cNvPr>
          <p:cNvSpPr>
            <a:spLocks noGrp="1"/>
          </p:cNvSpPr>
          <p:nvPr>
            <p:ph type="sldNum" sz="quarter" idx="4"/>
          </p:nvPr>
        </p:nvSpPr>
        <p:spPr/>
        <p:txBody>
          <a:bodyPr/>
          <a:lstStyle/>
          <a:p>
            <a:fld id="{2F336F00-3AB5-4F03-8B67-1D1AA9B2DC45}" type="slidenum">
              <a:rPr lang="nl-BE" smtClean="0"/>
              <a:pPr/>
              <a:t>12</a:t>
            </a:fld>
            <a:r>
              <a:rPr lang="en-BE"/>
              <a:t> |</a:t>
            </a:r>
            <a:endParaRPr lang="nl-BE"/>
          </a:p>
        </p:txBody>
      </p:sp>
    </p:spTree>
    <p:extLst>
      <p:ext uri="{BB962C8B-B14F-4D97-AF65-F5344CB8AC3E}">
        <p14:creationId xmlns:p14="http://schemas.microsoft.com/office/powerpoint/2010/main" val="3918343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60AF804-BFAA-CE2D-333D-A5D61736292A}"/>
              </a:ext>
            </a:extLst>
          </p:cNvPr>
          <p:cNvSpPr>
            <a:spLocks noGrp="1"/>
          </p:cNvSpPr>
          <p:nvPr>
            <p:ph idx="1"/>
          </p:nvPr>
        </p:nvSpPr>
        <p:spPr/>
        <p:txBody>
          <a:bodyPr vert="horz" lIns="91440" tIns="45720" rIns="91440" bIns="45720" rtlCol="0" anchor="t">
            <a:normAutofit/>
          </a:bodyPr>
          <a:lstStyle/>
          <a:p>
            <a:pPr marL="0" indent="0">
              <a:buNone/>
            </a:pPr>
            <a:r>
              <a:rPr lang="nl-BE" b="1"/>
              <a:t>Muzisch-agogische methoden</a:t>
            </a:r>
            <a:endParaRPr lang="nl-NL"/>
          </a:p>
          <a:p>
            <a:r>
              <a:rPr lang="nl-BE"/>
              <a:t>Welke </a:t>
            </a:r>
            <a:r>
              <a:rPr lang="nl-BE" b="1"/>
              <a:t>muzisch agogische methodieken / activiteiten </a:t>
            </a:r>
            <a:r>
              <a:rPr lang="nl-BE"/>
              <a:t>heb je reeds ingezet in de functie van orthopedagogisch begeleider? Noteer telkens: </a:t>
            </a:r>
          </a:p>
          <a:p>
            <a:pPr marL="460375" lvl="1"/>
            <a:r>
              <a:rPr lang="nl-BE"/>
              <a:t>Doelgroep:  </a:t>
            </a:r>
          </a:p>
          <a:p>
            <a:pPr marL="460375" lvl="1"/>
            <a:r>
              <a:rPr lang="nl-BE"/>
              <a:t>Leeftijd van de doelgroep </a:t>
            </a:r>
          </a:p>
          <a:p>
            <a:pPr marL="460375" lvl="1"/>
            <a:r>
              <a:rPr lang="nl-BE"/>
              <a:t>Ondersteuningsnood van de bewoner / doelgroep </a:t>
            </a:r>
          </a:p>
          <a:p>
            <a:pPr marL="460375" lvl="1"/>
            <a:r>
              <a:rPr lang="nl-BE"/>
              <a:t>De </a:t>
            </a:r>
            <a:r>
              <a:rPr lang="nl-BE" b="1"/>
              <a:t>doelstelling</a:t>
            </a:r>
            <a:r>
              <a:rPr lang="nl-BE"/>
              <a:t>(en) die je wou bereiken. Situeer de doelstellingen in de onderstaande matrix </a:t>
            </a:r>
          </a:p>
          <a:p>
            <a:endParaRPr lang="nl-BE"/>
          </a:p>
        </p:txBody>
      </p:sp>
      <p:sp>
        <p:nvSpPr>
          <p:cNvPr id="3" name="Tijdelijke aanduiding voor voettekst 2">
            <a:extLst>
              <a:ext uri="{FF2B5EF4-FFF2-40B4-BE49-F238E27FC236}">
                <a16:creationId xmlns:a16="http://schemas.microsoft.com/office/drawing/2014/main" id="{90470890-3D62-A9C6-D955-AD585A7E323F}"/>
              </a:ext>
            </a:extLst>
          </p:cNvPr>
          <p:cNvSpPr>
            <a:spLocks noGrp="1"/>
          </p:cNvSpPr>
          <p:nvPr>
            <p:ph type="ftr" sz="quarter" idx="10"/>
          </p:nvPr>
        </p:nvSpPr>
        <p:spPr/>
        <p:txBody>
          <a:bodyPr/>
          <a:lstStyle/>
          <a:p>
            <a:endParaRPr lang="en-BE"/>
          </a:p>
        </p:txBody>
      </p:sp>
      <p:sp>
        <p:nvSpPr>
          <p:cNvPr id="4" name="Titel 3">
            <a:extLst>
              <a:ext uri="{FF2B5EF4-FFF2-40B4-BE49-F238E27FC236}">
                <a16:creationId xmlns:a16="http://schemas.microsoft.com/office/drawing/2014/main" id="{D8297E5C-34F0-EF11-F647-90086692D612}"/>
              </a:ext>
            </a:extLst>
          </p:cNvPr>
          <p:cNvSpPr>
            <a:spLocks noGrp="1"/>
          </p:cNvSpPr>
          <p:nvPr>
            <p:ph type="title"/>
          </p:nvPr>
        </p:nvSpPr>
        <p:spPr/>
        <p:txBody>
          <a:bodyPr/>
          <a:lstStyle/>
          <a:p>
            <a:r>
              <a:rPr lang="nl-BE"/>
              <a:t>Concreet voorbeeld opdracht</a:t>
            </a:r>
          </a:p>
        </p:txBody>
      </p:sp>
      <p:sp>
        <p:nvSpPr>
          <p:cNvPr id="5" name="Tijdelijke aanduiding voor dianummer 4">
            <a:extLst>
              <a:ext uri="{FF2B5EF4-FFF2-40B4-BE49-F238E27FC236}">
                <a16:creationId xmlns:a16="http://schemas.microsoft.com/office/drawing/2014/main" id="{574D42BE-18DD-90F9-136D-A0CD43BD7BFD}"/>
              </a:ext>
            </a:extLst>
          </p:cNvPr>
          <p:cNvSpPr>
            <a:spLocks noGrp="1"/>
          </p:cNvSpPr>
          <p:nvPr>
            <p:ph type="sldNum" sz="quarter" idx="4"/>
          </p:nvPr>
        </p:nvSpPr>
        <p:spPr/>
        <p:txBody>
          <a:bodyPr/>
          <a:lstStyle/>
          <a:p>
            <a:fld id="{2F336F00-3AB5-4F03-8B67-1D1AA9B2DC45}" type="slidenum">
              <a:rPr lang="nl-BE" smtClean="0"/>
              <a:pPr/>
              <a:t>13</a:t>
            </a:fld>
            <a:r>
              <a:rPr lang="en-BE"/>
              <a:t> |</a:t>
            </a:r>
            <a:endParaRPr lang="nl-BE"/>
          </a:p>
        </p:txBody>
      </p:sp>
    </p:spTree>
    <p:extLst>
      <p:ext uri="{BB962C8B-B14F-4D97-AF65-F5344CB8AC3E}">
        <p14:creationId xmlns:p14="http://schemas.microsoft.com/office/powerpoint/2010/main" val="3974464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60268D9-C295-FEE6-853B-B4BC6BCB7931}"/>
              </a:ext>
            </a:extLst>
          </p:cNvPr>
          <p:cNvSpPr>
            <a:spLocks noGrp="1"/>
          </p:cNvSpPr>
          <p:nvPr>
            <p:ph idx="1"/>
          </p:nvPr>
        </p:nvSpPr>
        <p:spPr>
          <a:xfrm>
            <a:off x="1080959" y="1264587"/>
            <a:ext cx="10726726" cy="5167386"/>
          </a:xfrm>
        </p:spPr>
        <p:txBody>
          <a:bodyPr vert="horz" lIns="91440" tIns="45720" rIns="91440" bIns="45720" rtlCol="0" anchor="t">
            <a:normAutofit/>
          </a:bodyPr>
          <a:lstStyle/>
          <a:p>
            <a:pPr marL="0" indent="0">
              <a:buNone/>
            </a:pPr>
            <a:r>
              <a:rPr lang="nl-BE" b="1">
                <a:latin typeface="Source Sans Pro"/>
                <a:ea typeface="Source Sans Pro"/>
              </a:rPr>
              <a:t>Muzisch-agogische methoden</a:t>
            </a:r>
            <a:r>
              <a:rPr lang="nl-BE">
                <a:latin typeface="Source Sans Pro"/>
                <a:ea typeface="Source Sans Pro"/>
              </a:rPr>
              <a:t>: vervolg</a:t>
            </a:r>
            <a:endParaRPr lang="nl-NL">
              <a:latin typeface="Source Sans Pro"/>
              <a:ea typeface="Source Sans Pro"/>
            </a:endParaRPr>
          </a:p>
          <a:p>
            <a:pPr marL="0" indent="0">
              <a:buNone/>
            </a:pPr>
            <a:endParaRPr lang="nl-BE"/>
          </a:p>
          <a:p>
            <a:pPr marL="0" indent="0">
              <a:buNone/>
            </a:pPr>
            <a:endParaRPr lang="nl-BE"/>
          </a:p>
          <a:p>
            <a:pPr marL="0" indent="0">
              <a:buNone/>
            </a:pPr>
            <a:endParaRPr lang="nl-BE"/>
          </a:p>
          <a:p>
            <a:pPr marL="0" indent="0">
              <a:buNone/>
            </a:pPr>
            <a:endParaRPr lang="nl-BE"/>
          </a:p>
          <a:p>
            <a:pPr marL="0" indent="0">
              <a:buNone/>
            </a:pPr>
            <a:endParaRPr lang="nl-BE"/>
          </a:p>
          <a:p>
            <a:pPr marL="0" indent="0">
              <a:buNone/>
            </a:pPr>
            <a:endParaRPr lang="nl-BE"/>
          </a:p>
          <a:p>
            <a:pPr marL="0" indent="0">
              <a:buNone/>
            </a:pPr>
            <a:endParaRPr lang="nl-BE"/>
          </a:p>
          <a:p>
            <a:pPr marL="0" indent="0">
              <a:buNone/>
            </a:pPr>
            <a:endParaRPr lang="nl-BE"/>
          </a:p>
          <a:p>
            <a:pPr marL="0" indent="0">
              <a:buNone/>
            </a:pPr>
            <a:endParaRPr lang="nl-BE"/>
          </a:p>
          <a:p>
            <a:pPr marL="0" indent="0">
              <a:buNone/>
            </a:pPr>
            <a:endParaRPr lang="nl-BE"/>
          </a:p>
          <a:p>
            <a:pPr marL="0" indent="0">
              <a:buNone/>
            </a:pPr>
            <a:r>
              <a:rPr lang="nl-BE"/>
              <a:t>Beschrijf de activiteit vervolgens volgens de STARRT-methodiek</a:t>
            </a:r>
          </a:p>
          <a:p>
            <a:pPr marL="0" indent="0">
              <a:buNone/>
            </a:pPr>
            <a:endParaRPr lang="nl-BE"/>
          </a:p>
        </p:txBody>
      </p:sp>
      <p:sp>
        <p:nvSpPr>
          <p:cNvPr id="3" name="Tijdelijke aanduiding voor voettekst 2">
            <a:extLst>
              <a:ext uri="{FF2B5EF4-FFF2-40B4-BE49-F238E27FC236}">
                <a16:creationId xmlns:a16="http://schemas.microsoft.com/office/drawing/2014/main" id="{3FEF15F7-A001-76C4-FC7D-75585E557FC9}"/>
              </a:ext>
            </a:extLst>
          </p:cNvPr>
          <p:cNvSpPr>
            <a:spLocks noGrp="1"/>
          </p:cNvSpPr>
          <p:nvPr>
            <p:ph type="ftr" sz="quarter" idx="10"/>
          </p:nvPr>
        </p:nvSpPr>
        <p:spPr/>
        <p:txBody>
          <a:bodyPr/>
          <a:lstStyle/>
          <a:p>
            <a:endParaRPr lang="en-BE"/>
          </a:p>
        </p:txBody>
      </p:sp>
      <p:sp>
        <p:nvSpPr>
          <p:cNvPr id="4" name="Titel 3">
            <a:extLst>
              <a:ext uri="{FF2B5EF4-FFF2-40B4-BE49-F238E27FC236}">
                <a16:creationId xmlns:a16="http://schemas.microsoft.com/office/drawing/2014/main" id="{17E39290-C186-DBC3-DB80-8182B5F99263}"/>
              </a:ext>
            </a:extLst>
          </p:cNvPr>
          <p:cNvSpPr>
            <a:spLocks noGrp="1"/>
          </p:cNvSpPr>
          <p:nvPr>
            <p:ph type="title"/>
          </p:nvPr>
        </p:nvSpPr>
        <p:spPr/>
        <p:txBody>
          <a:bodyPr/>
          <a:lstStyle/>
          <a:p>
            <a:r>
              <a:rPr lang="nl-BE"/>
              <a:t>Concreet voorbeeld opdracht</a:t>
            </a:r>
            <a:endParaRPr lang="nl-BE" b="0"/>
          </a:p>
          <a:p>
            <a:endParaRPr lang="nl-BE"/>
          </a:p>
        </p:txBody>
      </p:sp>
      <p:sp>
        <p:nvSpPr>
          <p:cNvPr id="5" name="Tijdelijke aanduiding voor dianummer 4">
            <a:extLst>
              <a:ext uri="{FF2B5EF4-FFF2-40B4-BE49-F238E27FC236}">
                <a16:creationId xmlns:a16="http://schemas.microsoft.com/office/drawing/2014/main" id="{5E55549D-FD80-97F3-7B1C-2875D73B81F4}"/>
              </a:ext>
            </a:extLst>
          </p:cNvPr>
          <p:cNvSpPr>
            <a:spLocks noGrp="1"/>
          </p:cNvSpPr>
          <p:nvPr>
            <p:ph type="sldNum" sz="quarter" idx="4"/>
          </p:nvPr>
        </p:nvSpPr>
        <p:spPr/>
        <p:txBody>
          <a:bodyPr/>
          <a:lstStyle/>
          <a:p>
            <a:fld id="{2F336F00-3AB5-4F03-8B67-1D1AA9B2DC45}" type="slidenum">
              <a:rPr lang="nl-BE" smtClean="0"/>
              <a:pPr/>
              <a:t>14</a:t>
            </a:fld>
            <a:r>
              <a:rPr lang="en-BE"/>
              <a:t> |</a:t>
            </a:r>
            <a:endParaRPr lang="nl-BE"/>
          </a:p>
        </p:txBody>
      </p:sp>
      <p:graphicFrame>
        <p:nvGraphicFramePr>
          <p:cNvPr id="6" name="Tabel 5">
            <a:extLst>
              <a:ext uri="{FF2B5EF4-FFF2-40B4-BE49-F238E27FC236}">
                <a16:creationId xmlns:a16="http://schemas.microsoft.com/office/drawing/2014/main" id="{57A63544-B35C-6922-62DA-F91B590A8F91}"/>
              </a:ext>
            </a:extLst>
          </p:cNvPr>
          <p:cNvGraphicFramePr>
            <a:graphicFrameLocks noGrp="1"/>
          </p:cNvGraphicFramePr>
          <p:nvPr>
            <p:extLst>
              <p:ext uri="{D42A27DB-BD31-4B8C-83A1-F6EECF244321}">
                <p14:modId xmlns:p14="http://schemas.microsoft.com/office/powerpoint/2010/main" val="3956212786"/>
              </p:ext>
            </p:extLst>
          </p:nvPr>
        </p:nvGraphicFramePr>
        <p:xfrm>
          <a:off x="4091605" y="1660865"/>
          <a:ext cx="6811056" cy="4015579"/>
        </p:xfrm>
        <a:graphic>
          <a:graphicData uri="http://schemas.openxmlformats.org/drawingml/2006/table">
            <a:tbl>
              <a:tblPr/>
              <a:tblGrid>
                <a:gridCol w="1324372">
                  <a:extLst>
                    <a:ext uri="{9D8B030D-6E8A-4147-A177-3AD203B41FA5}">
                      <a16:colId xmlns:a16="http://schemas.microsoft.com/office/drawing/2014/main" val="3395561974"/>
                    </a:ext>
                  </a:extLst>
                </a:gridCol>
                <a:gridCol w="1324372">
                  <a:extLst>
                    <a:ext uri="{9D8B030D-6E8A-4147-A177-3AD203B41FA5}">
                      <a16:colId xmlns:a16="http://schemas.microsoft.com/office/drawing/2014/main" val="3409842515"/>
                    </a:ext>
                  </a:extLst>
                </a:gridCol>
                <a:gridCol w="725251">
                  <a:extLst>
                    <a:ext uri="{9D8B030D-6E8A-4147-A177-3AD203B41FA5}">
                      <a16:colId xmlns:a16="http://schemas.microsoft.com/office/drawing/2014/main" val="2794243465"/>
                    </a:ext>
                  </a:extLst>
                </a:gridCol>
                <a:gridCol w="725251">
                  <a:extLst>
                    <a:ext uri="{9D8B030D-6E8A-4147-A177-3AD203B41FA5}">
                      <a16:colId xmlns:a16="http://schemas.microsoft.com/office/drawing/2014/main" val="1474717161"/>
                    </a:ext>
                  </a:extLst>
                </a:gridCol>
                <a:gridCol w="672697">
                  <a:extLst>
                    <a:ext uri="{9D8B030D-6E8A-4147-A177-3AD203B41FA5}">
                      <a16:colId xmlns:a16="http://schemas.microsoft.com/office/drawing/2014/main" val="1612247514"/>
                    </a:ext>
                  </a:extLst>
                </a:gridCol>
                <a:gridCol w="693719">
                  <a:extLst>
                    <a:ext uri="{9D8B030D-6E8A-4147-A177-3AD203B41FA5}">
                      <a16:colId xmlns:a16="http://schemas.microsoft.com/office/drawing/2014/main" val="883413581"/>
                    </a:ext>
                  </a:extLst>
                </a:gridCol>
                <a:gridCol w="693719">
                  <a:extLst>
                    <a:ext uri="{9D8B030D-6E8A-4147-A177-3AD203B41FA5}">
                      <a16:colId xmlns:a16="http://schemas.microsoft.com/office/drawing/2014/main" val="929141820"/>
                    </a:ext>
                  </a:extLst>
                </a:gridCol>
                <a:gridCol w="651675">
                  <a:extLst>
                    <a:ext uri="{9D8B030D-6E8A-4147-A177-3AD203B41FA5}">
                      <a16:colId xmlns:a16="http://schemas.microsoft.com/office/drawing/2014/main" val="1615332285"/>
                    </a:ext>
                  </a:extLst>
                </a:gridCol>
              </a:tblGrid>
              <a:tr h="235872">
                <a:tc gridSpan="2">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252525"/>
                    </a:solidFill>
                  </a:tcPr>
                </a:tc>
                <a:tc hMerge="1">
                  <a:txBody>
                    <a:bodyPr/>
                    <a:lstStyle/>
                    <a:p>
                      <a:endParaRPr lang="nl-BE"/>
                    </a:p>
                  </a:txBody>
                  <a:tcPr/>
                </a:tc>
                <a:tc gridSpan="6">
                  <a:txBody>
                    <a:bodyPr/>
                    <a:lstStyle/>
                    <a:p>
                      <a:pPr algn="ctr" fontAlgn="t"/>
                      <a:endParaRPr lang="nl-BE" sz="1800">
                        <a:effectLst/>
                      </a:endParaRPr>
                    </a:p>
                    <a:p>
                      <a:pPr algn="l" rtl="0" fontAlgn="base"/>
                      <a:r>
                        <a:rPr lang="nl-BE" sz="1200" b="1" i="1">
                          <a:effectLst/>
                          <a:latin typeface="Calibri" panose="020F0502020204030204" pitchFamily="34" charset="0"/>
                        </a:rPr>
                        <a:t>Muzische domeinen</a:t>
                      </a:r>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BEBEBE"/>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889838629"/>
                  </a:ext>
                </a:extLst>
              </a:tr>
              <a:tr h="0">
                <a:tc gridSpan="2">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hMerge="1">
                  <a:txBody>
                    <a:bodyPr/>
                    <a:lstStyle/>
                    <a:p>
                      <a:endParaRPr lang="nl-BE"/>
                    </a:p>
                  </a:txBody>
                  <a:tcPr/>
                </a:tc>
                <a:tc>
                  <a:txBody>
                    <a:bodyPr/>
                    <a:lstStyle/>
                    <a:p>
                      <a:pPr algn="l" rtl="0" fontAlgn="base"/>
                      <a:r>
                        <a:rPr lang="nl-BE" sz="1200" b="0" i="0">
                          <a:effectLst/>
                          <a:latin typeface="Calibri" panose="020F0502020204030204" pitchFamily="34" charset="0"/>
                        </a:rPr>
                        <a:t> </a:t>
                      </a:r>
                      <a:endParaRPr lang="nl-BE" sz="1800" b="0" i="0">
                        <a:effectLst/>
                      </a:endParaRPr>
                    </a:p>
                    <a:p>
                      <a:pPr algn="l" rtl="0" fontAlgn="base"/>
                      <a:r>
                        <a:rPr lang="nl-BE" sz="1200" b="1" i="0">
                          <a:effectLst/>
                          <a:latin typeface="Calibri" panose="020F0502020204030204" pitchFamily="34" charset="0"/>
                        </a:rPr>
                        <a:t>Beeld</a:t>
                      </a:r>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nl-BE" sz="1200" b="0" i="0">
                          <a:effectLst/>
                          <a:latin typeface="Calibri" panose="020F0502020204030204" pitchFamily="34" charset="0"/>
                        </a:rPr>
                        <a:t> </a:t>
                      </a:r>
                      <a:endParaRPr lang="nl-BE" sz="1800" b="0" i="0">
                        <a:effectLst/>
                      </a:endParaRPr>
                    </a:p>
                    <a:p>
                      <a:pPr algn="l" rtl="0" fontAlgn="base"/>
                      <a:r>
                        <a:rPr lang="nl-BE" sz="1200" b="1" i="0">
                          <a:effectLst/>
                          <a:latin typeface="Calibri" panose="020F0502020204030204" pitchFamily="34" charset="0"/>
                        </a:rPr>
                        <a:t>Muziek</a:t>
                      </a:r>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nl-BE" sz="1200" b="0" i="0">
                          <a:effectLst/>
                          <a:latin typeface="Calibri" panose="020F0502020204030204" pitchFamily="34" charset="0"/>
                        </a:rPr>
                        <a:t> </a:t>
                      </a:r>
                      <a:endParaRPr lang="nl-BE" sz="1800" b="0" i="0">
                        <a:effectLst/>
                      </a:endParaRPr>
                    </a:p>
                    <a:p>
                      <a:pPr algn="l" rtl="0" fontAlgn="base"/>
                      <a:r>
                        <a:rPr lang="nl-BE" sz="1200" b="1" i="0">
                          <a:effectLst/>
                          <a:latin typeface="Calibri" panose="020F0502020204030204" pitchFamily="34" charset="0"/>
                        </a:rPr>
                        <a:t>Drama</a:t>
                      </a:r>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nl-BE" sz="1200" b="0" i="0">
                          <a:effectLst/>
                          <a:latin typeface="Calibri" panose="020F0502020204030204" pitchFamily="34" charset="0"/>
                        </a:rPr>
                        <a:t> </a:t>
                      </a:r>
                      <a:endParaRPr lang="nl-BE" sz="1800" b="0" i="0">
                        <a:effectLst/>
                      </a:endParaRPr>
                    </a:p>
                    <a:p>
                      <a:pPr algn="l" rtl="0" fontAlgn="base"/>
                      <a:r>
                        <a:rPr lang="nl-BE" sz="1200" b="1" i="0">
                          <a:effectLst/>
                          <a:latin typeface="Calibri" panose="020F0502020204030204" pitchFamily="34" charset="0"/>
                        </a:rPr>
                        <a:t>Dans</a:t>
                      </a:r>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nl-BE" sz="1200" b="0" i="0">
                          <a:effectLst/>
                          <a:latin typeface="Calibri" panose="020F0502020204030204" pitchFamily="34" charset="0"/>
                        </a:rPr>
                        <a:t> </a:t>
                      </a:r>
                      <a:endParaRPr lang="nl-BE" sz="1800" b="0" i="0">
                        <a:effectLst/>
                      </a:endParaRPr>
                    </a:p>
                    <a:p>
                      <a:pPr algn="l" rtl="0" fontAlgn="base"/>
                      <a:r>
                        <a:rPr lang="nl-BE" sz="1200" b="1" i="0">
                          <a:effectLst/>
                          <a:latin typeface="Calibri" panose="020F0502020204030204" pitchFamily="34" charset="0"/>
                        </a:rPr>
                        <a:t>Woord</a:t>
                      </a:r>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nl-BE" sz="1200" b="0" i="0">
                          <a:effectLst/>
                          <a:latin typeface="Calibri" panose="020F0502020204030204" pitchFamily="34" charset="0"/>
                        </a:rPr>
                        <a:t> </a:t>
                      </a:r>
                      <a:endParaRPr lang="nl-BE" sz="1800" b="0" i="0">
                        <a:effectLst/>
                      </a:endParaRPr>
                    </a:p>
                    <a:p>
                      <a:pPr algn="l" rtl="0" fontAlgn="base"/>
                      <a:r>
                        <a:rPr lang="nl-BE" sz="1200" b="1" i="0">
                          <a:effectLst/>
                          <a:latin typeface="Calibri" panose="020F0502020204030204" pitchFamily="34" charset="0"/>
                        </a:rPr>
                        <a:t>Media</a:t>
                      </a:r>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975419"/>
                  </a:ext>
                </a:extLst>
              </a:tr>
              <a:tr h="545306">
                <a:tc rowSpan="5">
                  <a:txBody>
                    <a:bodyPr/>
                    <a:lstStyle/>
                    <a:p>
                      <a:pPr fontAlgn="t"/>
                      <a:endParaRPr lang="nl-BE" sz="1800">
                        <a:effectLst/>
                      </a:endParaRPr>
                    </a:p>
                    <a:p>
                      <a:pPr algn="l" rtl="0" fontAlgn="base"/>
                      <a:r>
                        <a:rPr lang="nl-BE" sz="1200" b="1" i="1">
                          <a:effectLst/>
                          <a:latin typeface="Calibri" panose="020F0502020204030204" pitchFamily="34" charset="0"/>
                        </a:rPr>
                        <a:t>Manieren van beleven / ervaren</a:t>
                      </a:r>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BEBEBE"/>
                    </a:solidFill>
                  </a:tcPr>
                </a:tc>
                <a:tc>
                  <a:txBody>
                    <a:bodyPr/>
                    <a:lstStyle/>
                    <a:p>
                      <a:pPr fontAlgn="t"/>
                      <a:endParaRPr lang="nl-BE" sz="1800">
                        <a:effectLst/>
                      </a:endParaRPr>
                    </a:p>
                    <a:p>
                      <a:pPr algn="l" rtl="0" fontAlgn="base"/>
                      <a:r>
                        <a:rPr lang="nl-BE" sz="1200" b="1" i="0">
                          <a:effectLst/>
                          <a:latin typeface="Calibri" panose="020F0502020204030204" pitchFamily="34" charset="0"/>
                        </a:rPr>
                        <a:t>Receptief</a:t>
                      </a:r>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96626"/>
                  </a:ext>
                </a:extLst>
              </a:tr>
              <a:tr h="727075">
                <a:tc vMerge="1">
                  <a:txBody>
                    <a:bodyPr/>
                    <a:lstStyle/>
                    <a:p>
                      <a:endParaRPr lang="nl-BE"/>
                    </a:p>
                  </a:txBody>
                  <a:tcPr/>
                </a:tc>
                <a:tc>
                  <a:txBody>
                    <a:bodyPr/>
                    <a:lstStyle/>
                    <a:p>
                      <a:pPr fontAlgn="t"/>
                      <a:endParaRPr lang="nl-BE" sz="1800">
                        <a:effectLst/>
                      </a:endParaRPr>
                    </a:p>
                    <a:p>
                      <a:pPr algn="l" rtl="0" fontAlgn="base"/>
                      <a:r>
                        <a:rPr lang="nl-BE" sz="1200" b="1" i="0">
                          <a:effectLst/>
                          <a:latin typeface="Calibri" panose="020F0502020204030204" pitchFamily="34" charset="0"/>
                        </a:rPr>
                        <a:t>Reproductief</a:t>
                      </a:r>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912997"/>
                  </a:ext>
                </a:extLst>
              </a:tr>
              <a:tr h="545306">
                <a:tc vMerge="1">
                  <a:txBody>
                    <a:bodyPr/>
                    <a:lstStyle/>
                    <a:p>
                      <a:endParaRPr lang="nl-BE"/>
                    </a:p>
                  </a:txBody>
                  <a:tcPr/>
                </a:tc>
                <a:tc>
                  <a:txBody>
                    <a:bodyPr/>
                    <a:lstStyle/>
                    <a:p>
                      <a:pPr fontAlgn="t"/>
                      <a:endParaRPr lang="nl-BE" sz="1800">
                        <a:effectLst/>
                      </a:endParaRPr>
                    </a:p>
                    <a:p>
                      <a:pPr algn="l" rtl="0" fontAlgn="base"/>
                      <a:r>
                        <a:rPr lang="nl-BE" sz="1200" b="1" i="0">
                          <a:effectLst/>
                          <a:latin typeface="Calibri" panose="020F0502020204030204" pitchFamily="34" charset="0"/>
                        </a:rPr>
                        <a:t>Reflectief</a:t>
                      </a:r>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3832804"/>
                  </a:ext>
                </a:extLst>
              </a:tr>
              <a:tr h="545306">
                <a:tc vMerge="1">
                  <a:txBody>
                    <a:bodyPr/>
                    <a:lstStyle/>
                    <a:p>
                      <a:endParaRPr lang="nl-BE"/>
                    </a:p>
                  </a:txBody>
                  <a:tcPr/>
                </a:tc>
                <a:tc>
                  <a:txBody>
                    <a:bodyPr/>
                    <a:lstStyle/>
                    <a:p>
                      <a:pPr fontAlgn="t"/>
                      <a:endParaRPr lang="nl-BE" sz="1800">
                        <a:effectLst/>
                      </a:endParaRPr>
                    </a:p>
                    <a:p>
                      <a:pPr algn="l" rtl="0" fontAlgn="base"/>
                      <a:r>
                        <a:rPr lang="nl-BE" sz="1200" b="1" i="0">
                          <a:effectLst/>
                          <a:latin typeface="Calibri" panose="020F0502020204030204" pitchFamily="34" charset="0"/>
                        </a:rPr>
                        <a:t>Creatief</a:t>
                      </a:r>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065242"/>
                  </a:ext>
                </a:extLst>
              </a:tr>
              <a:tr h="545306">
                <a:tc vMerge="1">
                  <a:txBody>
                    <a:bodyPr/>
                    <a:lstStyle/>
                    <a:p>
                      <a:endParaRPr lang="nl-BE"/>
                    </a:p>
                  </a:txBody>
                  <a:tcPr/>
                </a:tc>
                <a:tc>
                  <a:txBody>
                    <a:bodyPr/>
                    <a:lstStyle/>
                    <a:p>
                      <a:pPr fontAlgn="t"/>
                      <a:endParaRPr lang="nl-BE" sz="1800">
                        <a:effectLst/>
                      </a:endParaRPr>
                    </a:p>
                    <a:p>
                      <a:pPr algn="l" rtl="0" fontAlgn="base"/>
                      <a:r>
                        <a:rPr lang="nl-BE" sz="1200" b="1" i="0">
                          <a:effectLst/>
                          <a:latin typeface="Calibri" panose="020F0502020204030204" pitchFamily="34" charset="0"/>
                        </a:rPr>
                        <a:t>Expressief</a:t>
                      </a:r>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fontAlgn="t"/>
                      <a:endParaRPr lang="nl-BE" sz="1800">
                        <a:effectLst/>
                      </a:endParaRPr>
                    </a:p>
                    <a:p>
                      <a:pPr algn="l" rtl="0" fontAlgn="base"/>
                      <a:r>
                        <a:rPr lang="nl-BE" sz="1200" b="0" i="0">
                          <a:effectLst/>
                          <a:latin typeface="Calibri" panose="020F0502020204030204" pitchFamily="34" charset="0"/>
                        </a:rPr>
                        <a:t> </a:t>
                      </a:r>
                      <a:endParaRPr lang="nl-BE" sz="1800" b="0" i="0">
                        <a:effectLst/>
                      </a:endParaRPr>
                    </a:p>
                  </a:txBody>
                  <a:tcPr marL="90884" marR="90884" marT="45442" marB="45442">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588171"/>
                  </a:ext>
                </a:extLst>
              </a:tr>
            </a:tbl>
          </a:graphicData>
        </a:graphic>
      </p:graphicFrame>
    </p:spTree>
    <p:extLst>
      <p:ext uri="{BB962C8B-B14F-4D97-AF65-F5344CB8AC3E}">
        <p14:creationId xmlns:p14="http://schemas.microsoft.com/office/powerpoint/2010/main" val="4105363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22513E6-7AFD-F216-4AEB-E2FF0908EE92}"/>
              </a:ext>
            </a:extLst>
          </p:cNvPr>
          <p:cNvSpPr>
            <a:spLocks noGrp="1"/>
          </p:cNvSpPr>
          <p:nvPr>
            <p:ph idx="1"/>
          </p:nvPr>
        </p:nvSpPr>
        <p:spPr/>
        <p:txBody>
          <a:bodyPr/>
          <a:lstStyle/>
          <a:p>
            <a:r>
              <a:rPr lang="nl-BE"/>
              <a:t>Hoe </a:t>
            </a:r>
            <a:r>
              <a:rPr lang="nl-BE" b="1"/>
              <a:t>een casus </a:t>
            </a:r>
            <a:r>
              <a:rPr lang="nl-BE"/>
              <a:t>uitwerken?</a:t>
            </a:r>
          </a:p>
          <a:p>
            <a:pPr lvl="1"/>
            <a:r>
              <a:rPr lang="nl-BE"/>
              <a:t>Geef </a:t>
            </a:r>
            <a:r>
              <a:rPr lang="nl-BE">
                <a:solidFill>
                  <a:schemeClr val="accent6"/>
                </a:solidFill>
              </a:rPr>
              <a:t>concrete</a:t>
            </a:r>
            <a:r>
              <a:rPr lang="nl-BE"/>
              <a:t> voorbeelden die aantonen dat jij het leerresultaat beheerst</a:t>
            </a:r>
          </a:p>
          <a:p>
            <a:pPr lvl="1"/>
            <a:endParaRPr lang="nl-BE"/>
          </a:p>
          <a:p>
            <a:pPr lvl="1"/>
            <a:r>
              <a:rPr lang="en-GB" err="1"/>
              <a:t>Werk</a:t>
            </a:r>
            <a:r>
              <a:rPr lang="en-GB"/>
              <a:t> de casus </a:t>
            </a:r>
            <a:r>
              <a:rPr lang="en-GB" err="1"/>
              <a:t>uit</a:t>
            </a:r>
            <a:r>
              <a:rPr lang="en-GB"/>
              <a:t> </a:t>
            </a:r>
            <a:r>
              <a:rPr lang="en-GB" err="1"/>
              <a:t>volgens</a:t>
            </a:r>
            <a:r>
              <a:rPr lang="en-GB"/>
              <a:t> de </a:t>
            </a:r>
            <a:r>
              <a:rPr lang="en-GB">
                <a:solidFill>
                  <a:schemeClr val="accent6"/>
                </a:solidFill>
              </a:rPr>
              <a:t>STARRT-</a:t>
            </a:r>
            <a:r>
              <a:rPr lang="en-GB" err="1">
                <a:solidFill>
                  <a:schemeClr val="accent6"/>
                </a:solidFill>
              </a:rPr>
              <a:t>methodiek</a:t>
            </a:r>
            <a:r>
              <a:rPr lang="en-GB"/>
              <a:t> (</a:t>
            </a:r>
            <a:r>
              <a:rPr lang="en-GB" err="1"/>
              <a:t>Situatie</a:t>
            </a:r>
            <a:r>
              <a:rPr lang="en-GB"/>
              <a:t>, </a:t>
            </a:r>
            <a:r>
              <a:rPr lang="en-GB" err="1"/>
              <a:t>Taak</a:t>
            </a:r>
            <a:r>
              <a:rPr lang="en-GB"/>
              <a:t>, Actie, </a:t>
            </a:r>
            <a:r>
              <a:rPr lang="en-GB" err="1"/>
              <a:t>Resultaat</a:t>
            </a:r>
            <a:r>
              <a:rPr lang="en-GB"/>
              <a:t>, </a:t>
            </a:r>
            <a:r>
              <a:rPr lang="en-GB" err="1"/>
              <a:t>Reflectie</a:t>
            </a:r>
            <a:r>
              <a:rPr lang="en-GB"/>
              <a:t>, Transfer).</a:t>
            </a:r>
          </a:p>
          <a:p>
            <a:pPr lvl="3"/>
            <a:r>
              <a:rPr lang="en-GB"/>
              <a:t>Op de </a:t>
            </a:r>
            <a:r>
              <a:rPr lang="en-GB" err="1"/>
              <a:t>volgende</a:t>
            </a:r>
            <a:r>
              <a:rPr lang="en-GB"/>
              <a:t> </a:t>
            </a:r>
            <a:r>
              <a:rPr lang="en-GB" err="1"/>
              <a:t>dia</a:t>
            </a:r>
            <a:r>
              <a:rPr lang="en-GB"/>
              <a:t> </a:t>
            </a:r>
            <a:r>
              <a:rPr lang="en-GB" err="1"/>
              <a:t>lichten</a:t>
            </a:r>
            <a:r>
              <a:rPr lang="en-GB"/>
              <a:t> we </a:t>
            </a:r>
            <a:r>
              <a:rPr lang="en-GB" err="1"/>
              <a:t>dit</a:t>
            </a:r>
            <a:r>
              <a:rPr lang="en-GB"/>
              <a:t> toe</a:t>
            </a:r>
          </a:p>
          <a:p>
            <a:pPr lvl="3"/>
            <a:r>
              <a:rPr lang="en-GB" err="1"/>
              <a:t>Schrijf</a:t>
            </a:r>
            <a:r>
              <a:rPr lang="en-GB"/>
              <a:t> je casus </a:t>
            </a:r>
            <a:r>
              <a:rPr lang="en-GB" err="1"/>
              <a:t>uit</a:t>
            </a:r>
            <a:r>
              <a:rPr lang="en-GB"/>
              <a:t> in </a:t>
            </a:r>
            <a:r>
              <a:rPr lang="en-GB" err="1"/>
              <a:t>doorlopende</a:t>
            </a:r>
            <a:r>
              <a:rPr lang="en-GB"/>
              <a:t> </a:t>
            </a:r>
            <a:r>
              <a:rPr lang="en-GB" err="1"/>
              <a:t>tekst</a:t>
            </a:r>
            <a:endParaRPr lang="en-GB"/>
          </a:p>
          <a:p>
            <a:pPr lvl="3"/>
            <a:r>
              <a:rPr lang="en-GB"/>
              <a:t>De stap </a:t>
            </a:r>
            <a:r>
              <a:rPr lang="en-GB" err="1"/>
              <a:t>reflectie</a:t>
            </a:r>
            <a:r>
              <a:rPr lang="en-GB"/>
              <a:t> is </a:t>
            </a:r>
            <a:r>
              <a:rPr lang="en-GB" err="1"/>
              <a:t>cruciaal</a:t>
            </a:r>
            <a:r>
              <a:rPr lang="en-GB"/>
              <a:t>: </a:t>
            </a:r>
            <a:r>
              <a:rPr lang="en-GB" err="1"/>
              <a:t>kan</a:t>
            </a:r>
            <a:r>
              <a:rPr lang="en-GB"/>
              <a:t> je </a:t>
            </a:r>
            <a:r>
              <a:rPr lang="en-GB" err="1"/>
              <a:t>kritisch</a:t>
            </a:r>
            <a:r>
              <a:rPr lang="en-GB"/>
              <a:t> </a:t>
            </a:r>
            <a:r>
              <a:rPr lang="en-GB" err="1"/>
              <a:t>naar</a:t>
            </a:r>
            <a:r>
              <a:rPr lang="en-GB"/>
              <a:t> </a:t>
            </a:r>
            <a:r>
              <a:rPr lang="en-GB" err="1"/>
              <a:t>jouw</a:t>
            </a:r>
            <a:r>
              <a:rPr lang="en-GB"/>
              <a:t> </a:t>
            </a:r>
            <a:r>
              <a:rPr lang="en-GB" err="1"/>
              <a:t>handelen</a:t>
            </a:r>
            <a:r>
              <a:rPr lang="en-GB"/>
              <a:t> </a:t>
            </a:r>
            <a:r>
              <a:rPr lang="en-GB" err="1"/>
              <a:t>kijken</a:t>
            </a:r>
            <a:r>
              <a:rPr lang="en-GB"/>
              <a:t>? Wat </a:t>
            </a:r>
            <a:r>
              <a:rPr lang="en-GB" err="1"/>
              <a:t>zou</a:t>
            </a:r>
            <a:r>
              <a:rPr lang="en-GB"/>
              <a:t> je </a:t>
            </a:r>
            <a:r>
              <a:rPr lang="en-GB" err="1"/>
              <a:t>anders</a:t>
            </a:r>
            <a:r>
              <a:rPr lang="en-GB"/>
              <a:t> </a:t>
            </a:r>
            <a:r>
              <a:rPr lang="en-GB" err="1"/>
              <a:t>doen</a:t>
            </a:r>
            <a:r>
              <a:rPr lang="en-GB"/>
              <a:t> in </a:t>
            </a:r>
            <a:r>
              <a:rPr lang="en-GB" err="1"/>
              <a:t>toekomstige</a:t>
            </a:r>
            <a:r>
              <a:rPr lang="en-GB"/>
              <a:t> </a:t>
            </a:r>
            <a:r>
              <a:rPr lang="en-GB" err="1"/>
              <a:t>situaties</a:t>
            </a:r>
            <a:r>
              <a:rPr lang="en-GB"/>
              <a:t>?</a:t>
            </a:r>
          </a:p>
          <a:p>
            <a:pPr lvl="3"/>
            <a:endParaRPr lang="en-GB"/>
          </a:p>
          <a:p>
            <a:pPr lvl="1"/>
            <a:r>
              <a:rPr lang="en-GB"/>
              <a:t>Het </a:t>
            </a:r>
            <a:r>
              <a:rPr lang="en-GB" err="1"/>
              <a:t>gaat</a:t>
            </a:r>
            <a:r>
              <a:rPr lang="en-GB"/>
              <a:t> over </a:t>
            </a:r>
            <a:r>
              <a:rPr lang="en-GB" err="1">
                <a:solidFill>
                  <a:schemeClr val="accent6"/>
                </a:solidFill>
              </a:rPr>
              <a:t>jouw</a:t>
            </a:r>
            <a:r>
              <a:rPr lang="en-GB"/>
              <a:t> </a:t>
            </a:r>
            <a:r>
              <a:rPr lang="en-GB" err="1"/>
              <a:t>ervaring</a:t>
            </a:r>
            <a:r>
              <a:rPr lang="en-GB"/>
              <a:t>. </a:t>
            </a:r>
            <a:r>
              <a:rPr lang="en-GB" err="1"/>
              <a:t>Gebruik</a:t>
            </a:r>
            <a:r>
              <a:rPr lang="en-GB"/>
              <a:t> </a:t>
            </a:r>
            <a:r>
              <a:rPr lang="en-GB" err="1"/>
              <a:t>daarom</a:t>
            </a:r>
            <a:r>
              <a:rPr lang="en-GB"/>
              <a:t> de </a:t>
            </a:r>
            <a:r>
              <a:rPr lang="en-GB" err="1"/>
              <a:t>ik-vorm</a:t>
            </a:r>
            <a:r>
              <a:rPr lang="en-GB"/>
              <a:t> </a:t>
            </a:r>
            <a:r>
              <a:rPr lang="en-GB" err="1"/>
              <a:t>bij</a:t>
            </a:r>
            <a:r>
              <a:rPr lang="en-GB"/>
              <a:t> de </a:t>
            </a:r>
            <a:r>
              <a:rPr lang="en-GB" err="1"/>
              <a:t>uitwerking</a:t>
            </a:r>
            <a:r>
              <a:rPr lang="en-GB"/>
              <a:t> van de casus: </a:t>
            </a:r>
            <a:r>
              <a:rPr lang="en-GB" err="1"/>
              <a:t>welke</a:t>
            </a:r>
            <a:r>
              <a:rPr lang="en-GB"/>
              <a:t> </a:t>
            </a:r>
            <a:r>
              <a:rPr lang="en-GB" err="1"/>
              <a:t>acties</a:t>
            </a:r>
            <a:r>
              <a:rPr lang="en-GB"/>
              <a:t> </a:t>
            </a:r>
            <a:r>
              <a:rPr lang="en-GB" err="1"/>
              <a:t>nam</a:t>
            </a:r>
            <a:r>
              <a:rPr lang="en-GB"/>
              <a:t> JIJ, en wat </a:t>
            </a:r>
            <a:r>
              <a:rPr lang="en-GB" err="1"/>
              <a:t>waren</a:t>
            </a:r>
            <a:r>
              <a:rPr lang="en-GB"/>
              <a:t> de </a:t>
            </a:r>
            <a:r>
              <a:rPr lang="en-GB" err="1"/>
              <a:t>effecten</a:t>
            </a:r>
            <a:r>
              <a:rPr lang="en-GB"/>
              <a:t> </a:t>
            </a:r>
            <a:r>
              <a:rPr lang="en-GB" err="1"/>
              <a:t>daarvan</a:t>
            </a:r>
            <a:r>
              <a:rPr lang="en-GB"/>
              <a:t>?</a:t>
            </a:r>
          </a:p>
          <a:p>
            <a:pPr lvl="3"/>
            <a:r>
              <a:rPr lang="en-GB" err="1"/>
              <a:t>Schrijf</a:t>
            </a:r>
            <a:r>
              <a:rPr lang="en-GB"/>
              <a:t> </a:t>
            </a:r>
            <a:r>
              <a:rPr lang="en-GB" err="1"/>
              <a:t>dus</a:t>
            </a:r>
            <a:r>
              <a:rPr lang="en-GB"/>
              <a:t> </a:t>
            </a:r>
            <a:r>
              <a:rPr lang="en-GB" err="1"/>
              <a:t>niet</a:t>
            </a:r>
            <a:r>
              <a:rPr lang="en-GB"/>
              <a:t> ‘we </a:t>
            </a:r>
            <a:r>
              <a:rPr lang="en-GB" err="1"/>
              <a:t>deden</a:t>
            </a:r>
            <a:r>
              <a:rPr lang="en-GB"/>
              <a:t>’ maar ‘</a:t>
            </a:r>
            <a:r>
              <a:rPr lang="en-GB" err="1"/>
              <a:t>ik</a:t>
            </a:r>
            <a:r>
              <a:rPr lang="en-GB"/>
              <a:t> deed’.</a:t>
            </a:r>
          </a:p>
          <a:p>
            <a:pPr lvl="3"/>
            <a:r>
              <a:rPr lang="en-GB" err="1"/>
              <a:t>Een</a:t>
            </a:r>
            <a:r>
              <a:rPr lang="en-GB"/>
              <a:t> </a:t>
            </a:r>
            <a:r>
              <a:rPr lang="en-GB" err="1"/>
              <a:t>verslag</a:t>
            </a:r>
            <a:r>
              <a:rPr lang="en-GB"/>
              <a:t> van </a:t>
            </a:r>
            <a:r>
              <a:rPr lang="en-GB" err="1"/>
              <a:t>een</a:t>
            </a:r>
            <a:r>
              <a:rPr lang="en-GB"/>
              <a:t> </a:t>
            </a:r>
            <a:r>
              <a:rPr lang="en-GB" err="1"/>
              <a:t>vergadering</a:t>
            </a:r>
            <a:r>
              <a:rPr lang="en-GB"/>
              <a:t> </a:t>
            </a:r>
            <a:r>
              <a:rPr lang="en-GB" i="1"/>
              <a:t>op </a:t>
            </a:r>
            <a:r>
              <a:rPr lang="en-GB" i="1" err="1"/>
              <a:t>zich</a:t>
            </a:r>
            <a:r>
              <a:rPr lang="en-GB" i="1"/>
              <a:t> </a:t>
            </a:r>
            <a:r>
              <a:rPr lang="en-GB"/>
              <a:t>is </a:t>
            </a:r>
            <a:r>
              <a:rPr lang="en-GB" err="1"/>
              <a:t>geen</a:t>
            </a:r>
            <a:r>
              <a:rPr lang="en-GB"/>
              <a:t> </a:t>
            </a:r>
            <a:r>
              <a:rPr lang="en-GB" err="1"/>
              <a:t>goed</a:t>
            </a:r>
            <a:r>
              <a:rPr lang="en-GB"/>
              <a:t> </a:t>
            </a:r>
            <a:r>
              <a:rPr lang="en-GB" err="1"/>
              <a:t>bewijsstuk</a:t>
            </a:r>
            <a:r>
              <a:rPr lang="en-GB"/>
              <a:t>, want </a:t>
            </a:r>
            <a:r>
              <a:rPr lang="en-GB" err="1"/>
              <a:t>hieruit</a:t>
            </a:r>
            <a:r>
              <a:rPr lang="en-GB"/>
              <a:t> </a:t>
            </a:r>
            <a:r>
              <a:rPr lang="en-GB" err="1"/>
              <a:t>blijkt</a:t>
            </a:r>
            <a:r>
              <a:rPr lang="en-GB"/>
              <a:t> </a:t>
            </a:r>
            <a:r>
              <a:rPr lang="en-GB" err="1"/>
              <a:t>niet</a:t>
            </a:r>
            <a:r>
              <a:rPr lang="en-GB"/>
              <a:t> wat </a:t>
            </a:r>
            <a:r>
              <a:rPr lang="en-GB" i="1" err="1"/>
              <a:t>jouw</a:t>
            </a:r>
            <a:r>
              <a:rPr lang="en-GB"/>
              <a:t> </a:t>
            </a:r>
            <a:r>
              <a:rPr lang="en-GB" err="1"/>
              <a:t>acties</a:t>
            </a:r>
            <a:r>
              <a:rPr lang="en-GB"/>
              <a:t> </a:t>
            </a:r>
            <a:r>
              <a:rPr lang="en-GB" err="1"/>
              <a:t>waren</a:t>
            </a:r>
            <a:r>
              <a:rPr lang="en-GB"/>
              <a:t>.</a:t>
            </a:r>
          </a:p>
          <a:p>
            <a:endParaRPr lang="nl-BE"/>
          </a:p>
          <a:p>
            <a:endParaRPr lang="nl-BE"/>
          </a:p>
        </p:txBody>
      </p:sp>
      <p:sp>
        <p:nvSpPr>
          <p:cNvPr id="3" name="Tijdelijke aanduiding voor voettekst 2">
            <a:extLst>
              <a:ext uri="{FF2B5EF4-FFF2-40B4-BE49-F238E27FC236}">
                <a16:creationId xmlns:a16="http://schemas.microsoft.com/office/drawing/2014/main" id="{C1EF90ED-EECB-9CE8-0F08-FFC8FF40BC4B}"/>
              </a:ext>
            </a:extLst>
          </p:cNvPr>
          <p:cNvSpPr>
            <a:spLocks noGrp="1"/>
          </p:cNvSpPr>
          <p:nvPr>
            <p:ph type="ftr" sz="quarter" idx="10"/>
          </p:nvPr>
        </p:nvSpPr>
        <p:spPr/>
        <p:txBody>
          <a:bodyPr/>
          <a:lstStyle/>
          <a:p>
            <a:endParaRPr lang="en-BE"/>
          </a:p>
        </p:txBody>
      </p:sp>
      <p:sp>
        <p:nvSpPr>
          <p:cNvPr id="4" name="Titel 3">
            <a:extLst>
              <a:ext uri="{FF2B5EF4-FFF2-40B4-BE49-F238E27FC236}">
                <a16:creationId xmlns:a16="http://schemas.microsoft.com/office/drawing/2014/main" id="{E4B6072A-4176-7164-D964-B29359EFC0AB}"/>
              </a:ext>
            </a:extLst>
          </p:cNvPr>
          <p:cNvSpPr>
            <a:spLocks noGrp="1"/>
          </p:cNvSpPr>
          <p:nvPr>
            <p:ph type="title"/>
          </p:nvPr>
        </p:nvSpPr>
        <p:spPr/>
        <p:txBody>
          <a:bodyPr/>
          <a:lstStyle/>
          <a:p>
            <a:r>
              <a:rPr lang="nl-BE"/>
              <a:t>Portfolio: bewijsstukken</a:t>
            </a:r>
          </a:p>
        </p:txBody>
      </p:sp>
      <p:sp>
        <p:nvSpPr>
          <p:cNvPr id="5" name="Tijdelijke aanduiding voor dianummer 4">
            <a:extLst>
              <a:ext uri="{FF2B5EF4-FFF2-40B4-BE49-F238E27FC236}">
                <a16:creationId xmlns:a16="http://schemas.microsoft.com/office/drawing/2014/main" id="{BE395BC2-5F1F-9C97-AEBC-3435DED1BF39}"/>
              </a:ext>
            </a:extLst>
          </p:cNvPr>
          <p:cNvSpPr>
            <a:spLocks noGrp="1"/>
          </p:cNvSpPr>
          <p:nvPr>
            <p:ph type="sldNum" sz="quarter" idx="4"/>
          </p:nvPr>
        </p:nvSpPr>
        <p:spPr/>
        <p:txBody>
          <a:bodyPr/>
          <a:lstStyle/>
          <a:p>
            <a:fld id="{2F336F00-3AB5-4F03-8B67-1D1AA9B2DC45}" type="slidenum">
              <a:rPr lang="nl-BE" smtClean="0"/>
              <a:pPr/>
              <a:t>15</a:t>
            </a:fld>
            <a:r>
              <a:rPr lang="en-BE"/>
              <a:t> |</a:t>
            </a:r>
            <a:endParaRPr lang="nl-BE"/>
          </a:p>
        </p:txBody>
      </p:sp>
    </p:spTree>
    <p:extLst>
      <p:ext uri="{BB962C8B-B14F-4D97-AF65-F5344CB8AC3E}">
        <p14:creationId xmlns:p14="http://schemas.microsoft.com/office/powerpoint/2010/main" val="308157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B3746D8-0BEB-B6F7-4984-5C6FAA34BFB2}"/>
              </a:ext>
            </a:extLst>
          </p:cNvPr>
          <p:cNvSpPr>
            <a:spLocks noGrp="1"/>
          </p:cNvSpPr>
          <p:nvPr>
            <p:ph idx="1"/>
          </p:nvPr>
        </p:nvSpPr>
        <p:spPr/>
        <p:txBody>
          <a:bodyPr>
            <a:normAutofit fontScale="70000" lnSpcReduction="20000"/>
          </a:bodyPr>
          <a:lstStyle/>
          <a:p>
            <a:r>
              <a:rPr lang="nl-BE">
                <a:solidFill>
                  <a:schemeClr val="accent6"/>
                </a:solidFill>
              </a:rPr>
              <a:t>Situatie</a:t>
            </a:r>
          </a:p>
          <a:p>
            <a:pPr lvl="1"/>
            <a:r>
              <a:rPr lang="nl-BE"/>
              <a:t>Beschrijf de situatie. Wat is er gebeurd? Wie waren de betrokkenen? Waar speelde het zich af? Waarover ging het precies? Wat was de aanleiding?</a:t>
            </a:r>
          </a:p>
          <a:p>
            <a:r>
              <a:rPr lang="nl-BE">
                <a:solidFill>
                  <a:schemeClr val="accent6"/>
                </a:solidFill>
              </a:rPr>
              <a:t>Taak</a:t>
            </a:r>
          </a:p>
          <a:p>
            <a:pPr lvl="1"/>
            <a:r>
              <a:rPr lang="nl-BE"/>
              <a:t>Wat was jouw taak in de situatie? Wat was je rol? Wat was je functie? Wat moest je doen? Wat werd er van je verwacht? Wat was je doel? (Wat waren je doelen?) Wat was je voornemen? Had je een plan?</a:t>
            </a:r>
          </a:p>
          <a:p>
            <a:r>
              <a:rPr lang="nl-BE">
                <a:solidFill>
                  <a:schemeClr val="accent6"/>
                </a:solidFill>
              </a:rPr>
              <a:t>Actie</a:t>
            </a:r>
          </a:p>
          <a:p>
            <a:pPr lvl="1"/>
            <a:r>
              <a:rPr lang="nl-BE"/>
              <a:t>Wat heb je werkelijk gedaan? Hoe heb je het aangepakt? Welke afwegingen hebben daarin op dat moment een rol gespeeld? Wat dacht je? Wat voelde je? Wat zag je voor je? Wat was precies jouw aandeel of inbreng?</a:t>
            </a:r>
          </a:p>
          <a:p>
            <a:r>
              <a:rPr lang="nl-BE">
                <a:solidFill>
                  <a:schemeClr val="accent6"/>
                </a:solidFill>
              </a:rPr>
              <a:t>Resultaat</a:t>
            </a:r>
          </a:p>
          <a:p>
            <a:pPr lvl="1"/>
            <a:r>
              <a:rPr lang="nl-BE"/>
              <a:t>Wat was het gevolg van jouw actie bij jezelf en wat was het gevolg bij andere betrokkenen? Wat was het gevolg op de sfeer? Wat was de invloed op het proces? Konden jullie nog goed verder werken? Wat was de invloed van jouw aandeel (van je actie) op het resultaat dat je wilde bereiken?</a:t>
            </a:r>
          </a:p>
          <a:p>
            <a:r>
              <a:rPr lang="nl-BE">
                <a:solidFill>
                  <a:schemeClr val="accent6"/>
                </a:solidFill>
              </a:rPr>
              <a:t>Reflectie</a:t>
            </a:r>
          </a:p>
          <a:p>
            <a:pPr lvl="1"/>
            <a:r>
              <a:rPr lang="nl-BE"/>
              <a:t>Was het resultaat van je actie dat wat je er mee wilde bereiken? Heb je er iets van geleerd? Kan je deze situatie en je handelen daarin koppelen aan een competentie uit het profiel van de beroepsbeoefenaar uit de opdracht? Als je dat kan, hoe scoorde je dan voor deze competentie?</a:t>
            </a:r>
          </a:p>
          <a:p>
            <a:r>
              <a:rPr lang="nl-BE">
                <a:solidFill>
                  <a:schemeClr val="accent6"/>
                </a:solidFill>
              </a:rPr>
              <a:t>Transfer</a:t>
            </a:r>
          </a:p>
          <a:p>
            <a:pPr lvl="1"/>
            <a:r>
              <a:rPr lang="nl-BE"/>
              <a:t>Zou deze situatie zich nogmaals kunnen voordoen? Zou je dan iets anders willen doen dan je deze keer hebt gedaan? (Wat dan, hoe, waarom?) Of blijf je juist hetzelfde doen? (Wat dan, hoe, waarom?) Zijn er situaties denkbaar waarin je wat je gedaan hebt weer zou kunnen toepassen of juist niet weer zou willen doen? Wat neem je jezelf voor </a:t>
            </a:r>
            <a:r>
              <a:rPr lang="nl-BE" err="1"/>
              <a:t>voor</a:t>
            </a:r>
            <a:r>
              <a:rPr lang="nl-BE"/>
              <a:t> de volgende keer?</a:t>
            </a:r>
          </a:p>
        </p:txBody>
      </p:sp>
      <p:sp>
        <p:nvSpPr>
          <p:cNvPr id="3" name="Tijdelijke aanduiding voor voettekst 2">
            <a:extLst>
              <a:ext uri="{FF2B5EF4-FFF2-40B4-BE49-F238E27FC236}">
                <a16:creationId xmlns:a16="http://schemas.microsoft.com/office/drawing/2014/main" id="{2135E2F0-CEC5-E61B-12F5-DDC041CDFE3B}"/>
              </a:ext>
            </a:extLst>
          </p:cNvPr>
          <p:cNvSpPr>
            <a:spLocks noGrp="1"/>
          </p:cNvSpPr>
          <p:nvPr>
            <p:ph type="ftr" sz="quarter" idx="10"/>
          </p:nvPr>
        </p:nvSpPr>
        <p:spPr/>
        <p:txBody>
          <a:bodyPr/>
          <a:lstStyle/>
          <a:p>
            <a:endParaRPr lang="en-BE"/>
          </a:p>
        </p:txBody>
      </p:sp>
      <p:sp>
        <p:nvSpPr>
          <p:cNvPr id="4" name="Titel 3">
            <a:extLst>
              <a:ext uri="{FF2B5EF4-FFF2-40B4-BE49-F238E27FC236}">
                <a16:creationId xmlns:a16="http://schemas.microsoft.com/office/drawing/2014/main" id="{C3C7E845-4170-9D47-5B87-70E4A6041604}"/>
              </a:ext>
            </a:extLst>
          </p:cNvPr>
          <p:cNvSpPr>
            <a:spLocks noGrp="1"/>
          </p:cNvSpPr>
          <p:nvPr>
            <p:ph type="title"/>
          </p:nvPr>
        </p:nvSpPr>
        <p:spPr/>
        <p:txBody>
          <a:bodyPr/>
          <a:lstStyle/>
          <a:p>
            <a:r>
              <a:rPr lang="en-GB"/>
              <a:t>de STARRT-</a:t>
            </a:r>
            <a:r>
              <a:rPr lang="en-GB" err="1"/>
              <a:t>methodiek</a:t>
            </a:r>
            <a:endParaRPr lang="nl-BE"/>
          </a:p>
        </p:txBody>
      </p:sp>
      <p:sp>
        <p:nvSpPr>
          <p:cNvPr id="5" name="Tijdelijke aanduiding voor dianummer 4">
            <a:extLst>
              <a:ext uri="{FF2B5EF4-FFF2-40B4-BE49-F238E27FC236}">
                <a16:creationId xmlns:a16="http://schemas.microsoft.com/office/drawing/2014/main" id="{B0812D01-614C-795E-A3E7-5C8AD2D3B5FE}"/>
              </a:ext>
            </a:extLst>
          </p:cNvPr>
          <p:cNvSpPr>
            <a:spLocks noGrp="1"/>
          </p:cNvSpPr>
          <p:nvPr>
            <p:ph type="sldNum" sz="quarter" idx="4"/>
          </p:nvPr>
        </p:nvSpPr>
        <p:spPr/>
        <p:txBody>
          <a:bodyPr/>
          <a:lstStyle/>
          <a:p>
            <a:fld id="{2F336F00-3AB5-4F03-8B67-1D1AA9B2DC45}" type="slidenum">
              <a:rPr lang="nl-BE" smtClean="0"/>
              <a:pPr/>
              <a:t>16</a:t>
            </a:fld>
            <a:r>
              <a:rPr lang="en-BE"/>
              <a:t> |</a:t>
            </a:r>
            <a:endParaRPr lang="nl-BE"/>
          </a:p>
        </p:txBody>
      </p:sp>
    </p:spTree>
    <p:extLst>
      <p:ext uri="{BB962C8B-B14F-4D97-AF65-F5344CB8AC3E}">
        <p14:creationId xmlns:p14="http://schemas.microsoft.com/office/powerpoint/2010/main" val="75901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22513E6-7AFD-F216-4AEB-E2FF0908EE92}"/>
              </a:ext>
            </a:extLst>
          </p:cNvPr>
          <p:cNvSpPr>
            <a:spLocks noGrp="1"/>
          </p:cNvSpPr>
          <p:nvPr>
            <p:ph idx="1"/>
          </p:nvPr>
        </p:nvSpPr>
        <p:spPr/>
        <p:txBody>
          <a:bodyPr>
            <a:normAutofit lnSpcReduction="10000"/>
          </a:bodyPr>
          <a:lstStyle/>
          <a:p>
            <a:r>
              <a:rPr lang="nl-BE" dirty="0"/>
              <a:t>Criteria waaraan de </a:t>
            </a:r>
            <a:r>
              <a:rPr lang="nl-BE" b="1" dirty="0"/>
              <a:t>bewijsstukken</a:t>
            </a:r>
            <a:r>
              <a:rPr lang="nl-BE" dirty="0"/>
              <a:t> moeten voldoen:</a:t>
            </a:r>
          </a:p>
          <a:p>
            <a:pPr lvl="1"/>
            <a:r>
              <a:rPr lang="nl-BE" dirty="0">
                <a:solidFill>
                  <a:schemeClr val="accent6"/>
                </a:solidFill>
              </a:rPr>
              <a:t>Authenticiteit:</a:t>
            </a:r>
            <a:br>
              <a:rPr lang="nl-BE" dirty="0"/>
            </a:br>
            <a:r>
              <a:rPr lang="nl-BE" sz="1800" dirty="0">
                <a:effectLst/>
                <a:latin typeface="Calibri" panose="020F0502020204030204" pitchFamily="34" charset="0"/>
                <a:ea typeface="Calibri" panose="020F0502020204030204" pitchFamily="34" charset="0"/>
                <a:cs typeface="Calibri" panose="020F0502020204030204" pitchFamily="34" charset="0"/>
              </a:rPr>
              <a:t>Is het bewijsstuk betrouwbaar, afkomstig van diegene zoals op het document vermeld (werkgever, </a:t>
            </a:r>
            <a:r>
              <a:rPr lang="nl-BE" sz="1800" dirty="0" err="1">
                <a:effectLst/>
                <a:latin typeface="Calibri" panose="020F0502020204030204" pitchFamily="34" charset="0"/>
                <a:ea typeface="Calibri" panose="020F0502020204030204" pitchFamily="34" charset="0"/>
                <a:cs typeface="Calibri" panose="020F0502020204030204" pitchFamily="34" charset="0"/>
              </a:rPr>
              <a:t>v.z.w</a:t>
            </a:r>
            <a:r>
              <a:rPr lang="nl-BE" sz="1800" dirty="0">
                <a:effectLst/>
                <a:latin typeface="Calibri" panose="020F0502020204030204" pitchFamily="34" charset="0"/>
                <a:ea typeface="Calibri" panose="020F0502020204030204" pitchFamily="34" charset="0"/>
                <a:cs typeface="Calibri" panose="020F0502020204030204" pitchFamily="34" charset="0"/>
              </a:rPr>
              <a:t>., ...) staat? Is het bewijsstuk niet vervalst? Een verslag van een functioneringsgesprek kan je laten ondertekenen door je leidinggevende met wie je dat gesprek voerde.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nl-BE" dirty="0"/>
          </a:p>
          <a:p>
            <a:pPr lvl="1"/>
            <a:r>
              <a:rPr lang="nl-BE" dirty="0">
                <a:solidFill>
                  <a:schemeClr val="accent6"/>
                </a:solidFill>
              </a:rPr>
              <a:t>Relevantie:</a:t>
            </a:r>
            <a:br>
              <a:rPr lang="nl-BE" dirty="0"/>
            </a:br>
            <a:r>
              <a:rPr lang="nl-BE" sz="1800" dirty="0">
                <a:effectLst/>
                <a:latin typeface="Calibri" panose="020F0502020204030204" pitchFamily="34" charset="0"/>
                <a:ea typeface="Calibri" panose="020F0502020204030204" pitchFamily="34" charset="0"/>
                <a:cs typeface="Calibri" panose="020F0502020204030204" pitchFamily="34" charset="0"/>
              </a:rPr>
              <a:t>Sluit het bewijsstuk aan bij het leerresultaat dat je wil aantonen?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nl-BE" dirty="0"/>
          </a:p>
          <a:p>
            <a:pPr lvl="1"/>
            <a:r>
              <a:rPr lang="nl-BE" dirty="0">
                <a:solidFill>
                  <a:schemeClr val="accent6"/>
                </a:solidFill>
              </a:rPr>
              <a:t>Variatie aan contexten:</a:t>
            </a:r>
            <a:br>
              <a:rPr lang="nl-BE" dirty="0">
                <a:solidFill>
                  <a:schemeClr val="accent6"/>
                </a:solidFill>
              </a:rPr>
            </a:br>
            <a:r>
              <a:rPr lang="nl-BE" sz="1800" dirty="0">
                <a:effectLst/>
                <a:latin typeface="Calibri" panose="020F0502020204030204" pitchFamily="34" charset="0"/>
                <a:ea typeface="Calibri" panose="020F0502020204030204" pitchFamily="34" charset="0"/>
                <a:cs typeface="Calibri" panose="020F0502020204030204" pitchFamily="34" charset="0"/>
              </a:rPr>
              <a:t>Geeft het bewijsstuk gaan dat het leerresultaat in verschillende situaties gebruikt werd?</a:t>
            </a:r>
            <a:br>
              <a:rPr lang="nl-BE" sz="1800" dirty="0">
                <a:effectLst/>
                <a:latin typeface="Calibri" panose="020F0502020204030204" pitchFamily="34" charset="0"/>
                <a:ea typeface="Calibri" panose="020F0502020204030204" pitchFamily="34" charset="0"/>
                <a:cs typeface="Times New Roman" panose="02020603050405020304" pitchFamily="18" charset="0"/>
              </a:rPr>
            </a:br>
            <a:r>
              <a:rPr lang="nl-BE" sz="1800" dirty="0">
                <a:effectLst/>
                <a:latin typeface="Calibri" panose="020F0502020204030204" pitchFamily="34" charset="0"/>
                <a:ea typeface="Calibri" panose="020F0502020204030204" pitchFamily="34" charset="0"/>
                <a:cs typeface="Calibri" panose="020F0502020204030204" pitchFamily="34" charset="0"/>
              </a:rPr>
              <a:t>Dit criterium wijst erop dat één casus vaak onvoldoende is om een groep leerresultaten aan te tonen. Vaak heb je meerdere bewijsstukken nodig, zoals twee casussen, of een casus en een video-opname,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nl-BE" dirty="0"/>
          </a:p>
          <a:p>
            <a:pPr lvl="1"/>
            <a:r>
              <a:rPr lang="nl-BE" dirty="0">
                <a:solidFill>
                  <a:schemeClr val="accent6"/>
                </a:solidFill>
              </a:rPr>
              <a:t>Kwantiteit:</a:t>
            </a:r>
            <a:br>
              <a:rPr lang="nl-BE" dirty="0"/>
            </a:br>
            <a:r>
              <a:rPr lang="nl-BE" sz="1800" dirty="0">
                <a:effectLst/>
                <a:latin typeface="Calibri" panose="020F0502020204030204" pitchFamily="34" charset="0"/>
                <a:ea typeface="Calibri" panose="020F0502020204030204" pitchFamily="34" charset="0"/>
              </a:rPr>
              <a:t>Geeft het bewijsstuk aan hoe lang en hoe intensief je het leerresultaat aangetoond hebt?</a:t>
            </a:r>
            <a:endParaRPr lang="nl-BE" dirty="0"/>
          </a:p>
          <a:p>
            <a:endParaRPr lang="nl-BE" dirty="0"/>
          </a:p>
        </p:txBody>
      </p:sp>
      <p:sp>
        <p:nvSpPr>
          <p:cNvPr id="3" name="Tijdelijke aanduiding voor voettekst 2">
            <a:extLst>
              <a:ext uri="{FF2B5EF4-FFF2-40B4-BE49-F238E27FC236}">
                <a16:creationId xmlns:a16="http://schemas.microsoft.com/office/drawing/2014/main" id="{C1EF90ED-EECB-9CE8-0F08-FFC8FF40BC4B}"/>
              </a:ext>
            </a:extLst>
          </p:cNvPr>
          <p:cNvSpPr>
            <a:spLocks noGrp="1"/>
          </p:cNvSpPr>
          <p:nvPr>
            <p:ph type="ftr" sz="quarter" idx="10"/>
          </p:nvPr>
        </p:nvSpPr>
        <p:spPr/>
        <p:txBody>
          <a:bodyPr/>
          <a:lstStyle/>
          <a:p>
            <a:endParaRPr lang="en-BE"/>
          </a:p>
        </p:txBody>
      </p:sp>
      <p:sp>
        <p:nvSpPr>
          <p:cNvPr id="4" name="Titel 3">
            <a:extLst>
              <a:ext uri="{FF2B5EF4-FFF2-40B4-BE49-F238E27FC236}">
                <a16:creationId xmlns:a16="http://schemas.microsoft.com/office/drawing/2014/main" id="{E4B6072A-4176-7164-D964-B29359EFC0AB}"/>
              </a:ext>
            </a:extLst>
          </p:cNvPr>
          <p:cNvSpPr>
            <a:spLocks noGrp="1"/>
          </p:cNvSpPr>
          <p:nvPr>
            <p:ph type="title"/>
          </p:nvPr>
        </p:nvSpPr>
        <p:spPr/>
        <p:txBody>
          <a:bodyPr/>
          <a:lstStyle/>
          <a:p>
            <a:r>
              <a:rPr lang="nl-BE"/>
              <a:t>Portfolio: bewijsstukken</a:t>
            </a:r>
          </a:p>
        </p:txBody>
      </p:sp>
      <p:sp>
        <p:nvSpPr>
          <p:cNvPr id="5" name="Tijdelijke aanduiding voor dianummer 4">
            <a:extLst>
              <a:ext uri="{FF2B5EF4-FFF2-40B4-BE49-F238E27FC236}">
                <a16:creationId xmlns:a16="http://schemas.microsoft.com/office/drawing/2014/main" id="{BE395BC2-5F1F-9C97-AEBC-3435DED1BF39}"/>
              </a:ext>
            </a:extLst>
          </p:cNvPr>
          <p:cNvSpPr>
            <a:spLocks noGrp="1"/>
          </p:cNvSpPr>
          <p:nvPr>
            <p:ph type="sldNum" sz="quarter" idx="4"/>
          </p:nvPr>
        </p:nvSpPr>
        <p:spPr/>
        <p:txBody>
          <a:bodyPr/>
          <a:lstStyle/>
          <a:p>
            <a:fld id="{2F336F00-3AB5-4F03-8B67-1D1AA9B2DC45}" type="slidenum">
              <a:rPr lang="nl-BE" smtClean="0"/>
              <a:pPr/>
              <a:t>17</a:t>
            </a:fld>
            <a:r>
              <a:rPr lang="en-BE"/>
              <a:t> |</a:t>
            </a:r>
            <a:endParaRPr lang="nl-BE"/>
          </a:p>
        </p:txBody>
      </p:sp>
    </p:spTree>
    <p:extLst>
      <p:ext uri="{BB962C8B-B14F-4D97-AF65-F5344CB8AC3E}">
        <p14:creationId xmlns:p14="http://schemas.microsoft.com/office/powerpoint/2010/main" val="2863734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FDE9897-0570-22B8-135E-CF927DE1520A}"/>
              </a:ext>
            </a:extLst>
          </p:cNvPr>
          <p:cNvSpPr>
            <a:spLocks noGrp="1"/>
          </p:cNvSpPr>
          <p:nvPr>
            <p:ph idx="1"/>
          </p:nvPr>
        </p:nvSpPr>
        <p:spPr/>
        <p:txBody>
          <a:bodyPr vert="horz" lIns="91440" tIns="45720" rIns="91440" bIns="45720" rtlCol="0" anchor="t">
            <a:normAutofit lnSpcReduction="10000"/>
          </a:bodyPr>
          <a:lstStyle/>
          <a:p>
            <a:pPr marL="228600" lvl="1">
              <a:spcBef>
                <a:spcPts val="1000"/>
              </a:spcBef>
              <a:buFont typeface="Arial" panose="020B0604020202020204" pitchFamily="34" charset="0"/>
              <a:buChar char="•"/>
            </a:pPr>
            <a:r>
              <a:rPr lang="en-GB" sz="2200" b="1" err="1"/>
              <a:t>Verplicht</a:t>
            </a:r>
            <a:r>
              <a:rPr lang="en-GB" sz="2200" b="1"/>
              <a:t> </a:t>
            </a:r>
            <a:r>
              <a:rPr lang="en-GB" sz="2200" b="1" err="1"/>
              <a:t>sjabloon</a:t>
            </a:r>
            <a:r>
              <a:rPr lang="en-GB" sz="2200" b="1"/>
              <a:t> </a:t>
            </a:r>
            <a:r>
              <a:rPr lang="en-GB" sz="2200"/>
              <a:t>van de </a:t>
            </a:r>
            <a:r>
              <a:rPr lang="en-GB" sz="2200" err="1"/>
              <a:t>Associatie</a:t>
            </a:r>
            <a:r>
              <a:rPr lang="en-GB" sz="2200"/>
              <a:t> Universiteit Gent:</a:t>
            </a:r>
          </a:p>
          <a:p>
            <a:pPr marL="458470" lvl="3">
              <a:spcBef>
                <a:spcPts val="1000"/>
              </a:spcBef>
              <a:buFont typeface="Arial" panose="020B0604020202020204" pitchFamily="34" charset="0"/>
              <a:buChar char="•"/>
            </a:pPr>
            <a:r>
              <a:rPr lang="en-GB" sz="2000" err="1"/>
              <a:t>Formulier</a:t>
            </a:r>
            <a:r>
              <a:rPr lang="en-GB" sz="2000"/>
              <a:t> F-EVC-01: </a:t>
            </a:r>
            <a:r>
              <a:rPr lang="en-GB" sz="2000" err="1"/>
              <a:t>aanmeldingsformulier</a:t>
            </a:r>
            <a:endParaRPr lang="en-GB" sz="2000"/>
          </a:p>
          <a:p>
            <a:pPr marL="458470" lvl="3">
              <a:spcBef>
                <a:spcPts val="1000"/>
              </a:spcBef>
              <a:buFont typeface="Arial" panose="020B0604020202020204" pitchFamily="34" charset="0"/>
              <a:buChar char="•"/>
            </a:pPr>
            <a:r>
              <a:rPr lang="en-GB" sz="2000" err="1"/>
              <a:t>Formulier</a:t>
            </a:r>
            <a:r>
              <a:rPr lang="en-GB" sz="2000"/>
              <a:t> F-EVC-02: het </a:t>
            </a:r>
            <a:r>
              <a:rPr lang="en-GB" sz="2000" err="1"/>
              <a:t>voorblad</a:t>
            </a:r>
            <a:r>
              <a:rPr lang="en-GB" sz="2000"/>
              <a:t> van het portfolio</a:t>
            </a:r>
          </a:p>
          <a:p>
            <a:pPr marL="458470" lvl="3">
              <a:spcBef>
                <a:spcPts val="1000"/>
              </a:spcBef>
              <a:buFont typeface="Arial" panose="020B0604020202020204" pitchFamily="34" charset="0"/>
              <a:buChar char="•"/>
            </a:pPr>
            <a:r>
              <a:rPr lang="en-GB" sz="2000" err="1">
                <a:latin typeface="Source Sans Pro"/>
                <a:ea typeface="Source Sans Pro"/>
              </a:rPr>
              <a:t>Formulier</a:t>
            </a:r>
            <a:r>
              <a:rPr lang="en-GB" sz="2000">
                <a:latin typeface="Source Sans Pro"/>
                <a:ea typeface="Source Sans Pro"/>
              </a:rPr>
              <a:t> F-EVC-03: </a:t>
            </a:r>
            <a:r>
              <a:rPr lang="en-GB" sz="2000" err="1">
                <a:latin typeface="Source Sans Pro"/>
                <a:ea typeface="Source Sans Pro"/>
              </a:rPr>
              <a:t>jouw</a:t>
            </a:r>
            <a:r>
              <a:rPr lang="en-GB" sz="2000">
                <a:latin typeface="Source Sans Pro"/>
                <a:ea typeface="Source Sans Pro"/>
              </a:rPr>
              <a:t> </a:t>
            </a:r>
            <a:r>
              <a:rPr lang="en-GB" sz="2000" err="1">
                <a:latin typeface="Source Sans Pro"/>
                <a:ea typeface="Source Sans Pro"/>
              </a:rPr>
              <a:t>persoonsgegevens</a:t>
            </a:r>
            <a:r>
              <a:rPr lang="en-GB" sz="2000">
                <a:latin typeface="Source Sans Pro"/>
                <a:ea typeface="Source Sans Pro"/>
              </a:rPr>
              <a:t> </a:t>
            </a:r>
            <a:r>
              <a:rPr lang="en-GB" sz="2000" err="1">
                <a:latin typeface="Source Sans Pro"/>
                <a:ea typeface="Source Sans Pro"/>
              </a:rPr>
              <a:t>en</a:t>
            </a:r>
            <a:r>
              <a:rPr lang="en-GB" sz="2000">
                <a:latin typeface="Source Sans Pro"/>
                <a:ea typeface="Source Sans Pro"/>
              </a:rPr>
              <a:t> </a:t>
            </a:r>
            <a:r>
              <a:rPr lang="en-GB" sz="2000" err="1">
                <a:latin typeface="Source Sans Pro"/>
                <a:ea typeface="Source Sans Pro"/>
              </a:rPr>
              <a:t>jouw</a:t>
            </a:r>
            <a:r>
              <a:rPr lang="en-GB" sz="2000">
                <a:latin typeface="Source Sans Pro"/>
                <a:ea typeface="Source Sans Pro"/>
              </a:rPr>
              <a:t> CV</a:t>
            </a:r>
          </a:p>
          <a:p>
            <a:pPr marL="458470" lvl="3">
              <a:spcBef>
                <a:spcPts val="1000"/>
              </a:spcBef>
              <a:buFont typeface="Arial" panose="020B0604020202020204" pitchFamily="34" charset="0"/>
              <a:buChar char="•"/>
            </a:pPr>
            <a:r>
              <a:rPr lang="en-GB" sz="2000" err="1"/>
              <a:t>Formulier</a:t>
            </a:r>
            <a:r>
              <a:rPr lang="en-GB" sz="2000"/>
              <a:t> F-EVC-04: </a:t>
            </a:r>
            <a:r>
              <a:rPr lang="en-GB" sz="2000" err="1"/>
              <a:t>hier</a:t>
            </a:r>
            <a:r>
              <a:rPr lang="en-GB" sz="2000"/>
              <a:t> </a:t>
            </a:r>
            <a:r>
              <a:rPr lang="en-GB" sz="2000" err="1"/>
              <a:t>lijst</a:t>
            </a:r>
            <a:r>
              <a:rPr lang="en-GB" sz="2000"/>
              <a:t> je de </a:t>
            </a:r>
            <a:r>
              <a:rPr lang="en-GB" sz="2000" b="1" err="1"/>
              <a:t>opleidingsonderdelen</a:t>
            </a:r>
            <a:r>
              <a:rPr lang="en-GB" sz="2000"/>
              <a:t> op </a:t>
            </a:r>
            <a:r>
              <a:rPr lang="en-GB" sz="2000" err="1"/>
              <a:t>waarvoor</a:t>
            </a:r>
            <a:r>
              <a:rPr lang="en-GB" sz="2000"/>
              <a:t> je </a:t>
            </a:r>
            <a:r>
              <a:rPr lang="en-GB" sz="2000" err="1"/>
              <a:t>een</a:t>
            </a:r>
            <a:r>
              <a:rPr lang="en-GB" sz="2000"/>
              <a:t> </a:t>
            </a:r>
            <a:r>
              <a:rPr lang="en-GB" sz="2000" err="1"/>
              <a:t>vrijstelling</a:t>
            </a:r>
            <a:r>
              <a:rPr lang="en-GB" sz="2000"/>
              <a:t> </a:t>
            </a:r>
            <a:r>
              <a:rPr lang="en-GB" sz="2000" err="1"/>
              <a:t>wenst</a:t>
            </a:r>
            <a:r>
              <a:rPr lang="en-GB" sz="2000"/>
              <a:t> </a:t>
            </a:r>
            <a:r>
              <a:rPr lang="en-GB" sz="2000" err="1"/>
              <a:t>te</a:t>
            </a:r>
            <a:r>
              <a:rPr lang="en-GB" sz="2000"/>
              <a:t> </a:t>
            </a:r>
            <a:r>
              <a:rPr lang="en-GB" sz="2000" err="1"/>
              <a:t>vragen</a:t>
            </a:r>
            <a:r>
              <a:rPr lang="en-GB" sz="2000"/>
              <a:t>. </a:t>
            </a:r>
            <a:r>
              <a:rPr lang="en-GB" sz="2000" err="1"/>
              <a:t>Geef</a:t>
            </a:r>
            <a:r>
              <a:rPr lang="en-GB" sz="2000"/>
              <a:t> </a:t>
            </a:r>
            <a:r>
              <a:rPr lang="en-GB" sz="2000" err="1"/>
              <a:t>jouw</a:t>
            </a:r>
            <a:r>
              <a:rPr lang="en-GB" sz="2000"/>
              <a:t> </a:t>
            </a:r>
            <a:r>
              <a:rPr lang="en-GB" sz="2000" err="1"/>
              <a:t>bewijsstukken</a:t>
            </a:r>
            <a:r>
              <a:rPr lang="en-GB" sz="2000"/>
              <a:t> </a:t>
            </a:r>
            <a:r>
              <a:rPr lang="en-GB" sz="2000" err="1"/>
              <a:t>zelf</a:t>
            </a:r>
            <a:r>
              <a:rPr lang="en-GB" sz="2000"/>
              <a:t> </a:t>
            </a:r>
            <a:r>
              <a:rPr lang="en-GB" sz="2000" err="1"/>
              <a:t>een</a:t>
            </a:r>
            <a:r>
              <a:rPr lang="en-GB" sz="2000"/>
              <a:t> </a:t>
            </a:r>
            <a:r>
              <a:rPr lang="en-GB" sz="2000" err="1"/>
              <a:t>titel</a:t>
            </a:r>
            <a:r>
              <a:rPr lang="en-GB" sz="2000"/>
              <a:t>.</a:t>
            </a:r>
          </a:p>
          <a:p>
            <a:pPr marL="0" lvl="1" indent="0">
              <a:spcBef>
                <a:spcPts val="1000"/>
              </a:spcBef>
              <a:buNone/>
            </a:pPr>
            <a:r>
              <a:rPr lang="en-GB" sz="2200">
                <a:latin typeface="Source Sans Pro"/>
                <a:ea typeface="Source Sans Pro"/>
              </a:rPr>
              <a:t>=&gt; </a:t>
            </a:r>
            <a:r>
              <a:rPr lang="en-GB" sz="2200" err="1">
                <a:latin typeface="Source Sans Pro"/>
                <a:ea typeface="Source Sans Pro"/>
              </a:rPr>
              <a:t>Deze</a:t>
            </a:r>
            <a:r>
              <a:rPr lang="en-GB" sz="2200">
                <a:latin typeface="Source Sans Pro"/>
                <a:ea typeface="Source Sans Pro"/>
              </a:rPr>
              <a:t> </a:t>
            </a:r>
            <a:r>
              <a:rPr lang="en-GB" sz="2200" err="1">
                <a:latin typeface="Source Sans Pro"/>
                <a:ea typeface="Source Sans Pro"/>
              </a:rPr>
              <a:t>documenten</a:t>
            </a:r>
            <a:r>
              <a:rPr lang="en-GB" sz="2200">
                <a:latin typeface="Source Sans Pro"/>
                <a:ea typeface="Source Sans Pro"/>
              </a:rPr>
              <a:t> </a:t>
            </a:r>
            <a:r>
              <a:rPr lang="en-GB" sz="2200" err="1">
                <a:latin typeface="Source Sans Pro"/>
                <a:ea typeface="Source Sans Pro"/>
              </a:rPr>
              <a:t>zijn</a:t>
            </a:r>
            <a:r>
              <a:rPr lang="en-GB" sz="2200">
                <a:latin typeface="Source Sans Pro"/>
                <a:ea typeface="Source Sans Pro"/>
              </a:rPr>
              <a:t> </a:t>
            </a:r>
            <a:r>
              <a:rPr lang="en-GB" sz="2200" err="1">
                <a:latin typeface="Source Sans Pro"/>
                <a:ea typeface="Source Sans Pro"/>
              </a:rPr>
              <a:t>waar</a:t>
            </a:r>
            <a:r>
              <a:rPr lang="en-GB" sz="2200">
                <a:latin typeface="Source Sans Pro"/>
                <a:ea typeface="Source Sans Pro"/>
              </a:rPr>
              <a:t> </a:t>
            </a:r>
            <a:r>
              <a:rPr lang="en-GB" sz="2200" err="1">
                <a:latin typeface="Source Sans Pro"/>
                <a:ea typeface="Source Sans Pro"/>
              </a:rPr>
              <a:t>mogelijk</a:t>
            </a:r>
            <a:r>
              <a:rPr lang="en-GB" sz="2200">
                <a:latin typeface="Source Sans Pro"/>
                <a:ea typeface="Source Sans Pro"/>
              </a:rPr>
              <a:t> </a:t>
            </a:r>
            <a:r>
              <a:rPr lang="en-GB" sz="2200" err="1">
                <a:latin typeface="Source Sans Pro"/>
                <a:ea typeface="Source Sans Pro"/>
              </a:rPr>
              <a:t>vooraf</a:t>
            </a:r>
            <a:r>
              <a:rPr lang="en-GB" sz="2200">
                <a:latin typeface="Source Sans Pro"/>
                <a:ea typeface="Source Sans Pro"/>
              </a:rPr>
              <a:t> </a:t>
            </a:r>
            <a:r>
              <a:rPr lang="en-GB" sz="2200" err="1">
                <a:latin typeface="Source Sans Pro"/>
                <a:ea typeface="Source Sans Pro"/>
              </a:rPr>
              <a:t>ingevuld</a:t>
            </a:r>
            <a:r>
              <a:rPr lang="en-GB" sz="2200">
                <a:latin typeface="Source Sans Pro"/>
                <a:ea typeface="Source Sans Pro"/>
              </a:rPr>
              <a:t> </a:t>
            </a:r>
            <a:r>
              <a:rPr lang="en-GB" sz="2200" err="1">
                <a:latin typeface="Source Sans Pro"/>
                <a:ea typeface="Source Sans Pro"/>
              </a:rPr>
              <a:t>en</a:t>
            </a:r>
            <a:r>
              <a:rPr lang="en-GB" sz="2200">
                <a:latin typeface="Source Sans Pro"/>
                <a:ea typeface="Source Sans Pro"/>
              </a:rPr>
              <a:t> </a:t>
            </a:r>
            <a:r>
              <a:rPr lang="en-GB" sz="2200" err="1">
                <a:latin typeface="Source Sans Pro"/>
                <a:ea typeface="Source Sans Pro"/>
              </a:rPr>
              <a:t>samengevoegd</a:t>
            </a:r>
            <a:r>
              <a:rPr lang="en-GB" sz="2200">
                <a:latin typeface="Source Sans Pro"/>
                <a:ea typeface="Source Sans Pro"/>
              </a:rPr>
              <a:t> in </a:t>
            </a:r>
            <a:r>
              <a:rPr lang="en-GB" sz="2200" b="1">
                <a:latin typeface="Source Sans Pro"/>
                <a:ea typeface="Source Sans Pro"/>
              </a:rPr>
              <a:t>1 </a:t>
            </a:r>
            <a:r>
              <a:rPr lang="en-GB" sz="2200" b="1" err="1">
                <a:latin typeface="Source Sans Pro"/>
                <a:ea typeface="Source Sans Pro"/>
              </a:rPr>
              <a:t>aameldingsdocument</a:t>
            </a:r>
            <a:endParaRPr lang="en-GB" sz="2200" b="1">
              <a:latin typeface="Source Sans Pro"/>
              <a:ea typeface="Source Sans Pro"/>
            </a:endParaRPr>
          </a:p>
          <a:p>
            <a:pPr marL="228600" lvl="1">
              <a:spcBef>
                <a:spcPts val="1000"/>
              </a:spcBef>
              <a:buFont typeface="Arial" panose="020B0604020202020204" pitchFamily="34" charset="0"/>
              <a:buChar char="•"/>
            </a:pPr>
            <a:r>
              <a:rPr lang="en-GB" sz="2200" err="1">
                <a:latin typeface="Source Sans Pro"/>
                <a:ea typeface="Source Sans Pro"/>
              </a:rPr>
              <a:t>Documenten</a:t>
            </a:r>
            <a:r>
              <a:rPr lang="en-GB" sz="2200">
                <a:latin typeface="Source Sans Pro"/>
                <a:ea typeface="Source Sans Pro"/>
              </a:rPr>
              <a:t> </a:t>
            </a:r>
            <a:r>
              <a:rPr lang="en-GB" sz="2200" err="1">
                <a:latin typeface="Source Sans Pro"/>
                <a:ea typeface="Source Sans Pro"/>
              </a:rPr>
              <a:t>uit</a:t>
            </a:r>
            <a:r>
              <a:rPr lang="en-GB" sz="2200">
                <a:latin typeface="Source Sans Pro"/>
                <a:ea typeface="Source Sans Pro"/>
              </a:rPr>
              <a:t> de </a:t>
            </a:r>
            <a:r>
              <a:rPr lang="en-GB" sz="2200" err="1">
                <a:latin typeface="Source Sans Pro"/>
                <a:ea typeface="Source Sans Pro"/>
              </a:rPr>
              <a:t>werkcontext</a:t>
            </a:r>
            <a:r>
              <a:rPr lang="en-GB" sz="2200">
                <a:latin typeface="Source Sans Pro"/>
                <a:ea typeface="Source Sans Pro"/>
              </a:rPr>
              <a:t> (</a:t>
            </a:r>
            <a:r>
              <a:rPr lang="en-GB" sz="2200" err="1">
                <a:latin typeface="Source Sans Pro"/>
                <a:ea typeface="Source Sans Pro"/>
              </a:rPr>
              <a:t>als</a:t>
            </a:r>
            <a:r>
              <a:rPr lang="en-GB" sz="2200">
                <a:latin typeface="Source Sans Pro"/>
                <a:ea typeface="Source Sans Pro"/>
              </a:rPr>
              <a:t> </a:t>
            </a:r>
            <a:r>
              <a:rPr lang="en-GB" sz="2200" err="1">
                <a:latin typeface="Source Sans Pro"/>
                <a:ea typeface="Source Sans Pro"/>
              </a:rPr>
              <a:t>bewijsstuk</a:t>
            </a:r>
            <a:r>
              <a:rPr lang="en-GB" sz="2200">
                <a:latin typeface="Source Sans Pro"/>
                <a:ea typeface="Source Sans Pro"/>
              </a:rPr>
              <a:t>) </a:t>
            </a:r>
            <a:r>
              <a:rPr lang="en-GB" sz="2200" err="1">
                <a:latin typeface="Source Sans Pro"/>
                <a:ea typeface="Source Sans Pro"/>
              </a:rPr>
              <a:t>moeten</a:t>
            </a:r>
            <a:r>
              <a:rPr lang="en-GB" sz="2200">
                <a:latin typeface="Source Sans Pro"/>
                <a:ea typeface="Source Sans Pro"/>
              </a:rPr>
              <a:t> door de </a:t>
            </a:r>
            <a:r>
              <a:rPr lang="en-GB" sz="2200" b="1" err="1">
                <a:latin typeface="Source Sans Pro"/>
                <a:ea typeface="Source Sans Pro"/>
              </a:rPr>
              <a:t>werkgever</a:t>
            </a:r>
            <a:r>
              <a:rPr lang="en-GB" sz="2200" b="1">
                <a:latin typeface="Source Sans Pro"/>
                <a:ea typeface="Source Sans Pro"/>
              </a:rPr>
              <a:t> </a:t>
            </a:r>
            <a:r>
              <a:rPr lang="en-GB" sz="2200" b="1" err="1">
                <a:latin typeface="Source Sans Pro"/>
                <a:ea typeface="Source Sans Pro"/>
              </a:rPr>
              <a:t>geparafeerd</a:t>
            </a:r>
            <a:r>
              <a:rPr lang="en-GB" sz="2200" b="1">
                <a:latin typeface="Source Sans Pro"/>
                <a:ea typeface="Source Sans Pro"/>
              </a:rPr>
              <a:t> </a:t>
            </a:r>
            <a:r>
              <a:rPr lang="en-GB" sz="2200" err="1">
                <a:latin typeface="Source Sans Pro"/>
                <a:ea typeface="Source Sans Pro"/>
              </a:rPr>
              <a:t>worden</a:t>
            </a:r>
            <a:r>
              <a:rPr lang="en-GB" sz="2200">
                <a:latin typeface="Source Sans Pro"/>
                <a:ea typeface="Source Sans Pro"/>
              </a:rPr>
              <a:t> ‘</a:t>
            </a:r>
            <a:r>
              <a:rPr lang="en-GB" sz="2200" err="1">
                <a:latin typeface="Source Sans Pro"/>
                <a:ea typeface="Source Sans Pro"/>
              </a:rPr>
              <a:t>voor</a:t>
            </a:r>
            <a:r>
              <a:rPr lang="en-GB" sz="2200">
                <a:latin typeface="Source Sans Pro"/>
                <a:ea typeface="Source Sans Pro"/>
              </a:rPr>
              <a:t> </a:t>
            </a:r>
            <a:r>
              <a:rPr lang="en-GB" sz="2200" err="1">
                <a:latin typeface="Source Sans Pro"/>
                <a:ea typeface="Source Sans Pro"/>
              </a:rPr>
              <a:t>echt</a:t>
            </a:r>
            <a:r>
              <a:rPr lang="en-GB" sz="2200">
                <a:latin typeface="Source Sans Pro"/>
                <a:ea typeface="Source Sans Pro"/>
              </a:rPr>
              <a:t> </a:t>
            </a:r>
            <a:r>
              <a:rPr lang="en-GB" sz="2200" err="1">
                <a:latin typeface="Source Sans Pro"/>
                <a:ea typeface="Source Sans Pro"/>
              </a:rPr>
              <a:t>en</a:t>
            </a:r>
            <a:r>
              <a:rPr lang="en-GB" sz="2200">
                <a:latin typeface="Source Sans Pro"/>
                <a:ea typeface="Source Sans Pro"/>
              </a:rPr>
              <a:t> </a:t>
            </a:r>
            <a:r>
              <a:rPr lang="en-GB" sz="2200" err="1">
                <a:latin typeface="Source Sans Pro"/>
                <a:ea typeface="Source Sans Pro"/>
              </a:rPr>
              <a:t>waar</a:t>
            </a:r>
            <a:r>
              <a:rPr lang="en-GB" sz="2200">
                <a:latin typeface="Source Sans Pro"/>
                <a:ea typeface="Source Sans Pro"/>
              </a:rPr>
              <a:t> </a:t>
            </a:r>
            <a:r>
              <a:rPr lang="en-GB" sz="2200" err="1">
                <a:latin typeface="Source Sans Pro"/>
                <a:ea typeface="Source Sans Pro"/>
              </a:rPr>
              <a:t>verklaard</a:t>
            </a:r>
            <a:r>
              <a:rPr lang="en-GB" sz="2200">
                <a:latin typeface="Source Sans Pro"/>
                <a:ea typeface="Source Sans Pro"/>
              </a:rPr>
              <a:t>’.</a:t>
            </a:r>
          </a:p>
          <a:p>
            <a:pPr marL="228600" lvl="1">
              <a:spcBef>
                <a:spcPts val="1000"/>
              </a:spcBef>
              <a:buFont typeface="Arial" panose="020B0604020202020204" pitchFamily="34" charset="0"/>
              <a:buChar char="•"/>
            </a:pPr>
            <a:r>
              <a:rPr lang="en-GB" sz="2200">
                <a:latin typeface="Source Sans Pro"/>
                <a:ea typeface="Source Sans Pro"/>
              </a:rPr>
              <a:t>Houd het </a:t>
            </a:r>
            <a:r>
              <a:rPr lang="en-GB" sz="2200" err="1">
                <a:latin typeface="Source Sans Pro"/>
                <a:ea typeface="Source Sans Pro"/>
              </a:rPr>
              <a:t>geheel</a:t>
            </a:r>
            <a:r>
              <a:rPr lang="en-GB" sz="2200">
                <a:latin typeface="Source Sans Pro"/>
                <a:ea typeface="Source Sans Pro"/>
              </a:rPr>
              <a:t> </a:t>
            </a:r>
            <a:r>
              <a:rPr lang="en-GB" sz="2200" b="1" err="1">
                <a:latin typeface="Source Sans Pro"/>
                <a:ea typeface="Source Sans Pro"/>
              </a:rPr>
              <a:t>overzichtelijk</a:t>
            </a:r>
            <a:r>
              <a:rPr lang="en-GB" sz="2200">
                <a:latin typeface="Source Sans Pro"/>
                <a:ea typeface="Source Sans Pro"/>
              </a:rPr>
              <a:t>. Werk met </a:t>
            </a:r>
            <a:r>
              <a:rPr lang="en-GB" sz="2200" err="1">
                <a:latin typeface="Source Sans Pro"/>
                <a:ea typeface="Source Sans Pro"/>
              </a:rPr>
              <a:t>schutsbladen</a:t>
            </a:r>
            <a:r>
              <a:rPr lang="en-GB" sz="2200">
                <a:latin typeface="Source Sans Pro"/>
                <a:ea typeface="Source Sans Pro"/>
              </a:rPr>
              <a:t> (met alle </a:t>
            </a:r>
            <a:r>
              <a:rPr lang="en-GB" sz="2200" err="1">
                <a:latin typeface="Source Sans Pro"/>
                <a:ea typeface="Source Sans Pro"/>
              </a:rPr>
              <a:t>bewijsstukken</a:t>
            </a:r>
            <a:r>
              <a:rPr lang="en-GB" sz="2200">
                <a:latin typeface="Source Sans Pro"/>
                <a:ea typeface="Source Sans Pro"/>
              </a:rPr>
              <a:t> per </a:t>
            </a:r>
            <a:r>
              <a:rPr lang="en-GB" sz="2200" err="1">
                <a:latin typeface="Source Sans Pro"/>
                <a:ea typeface="Source Sans Pro"/>
              </a:rPr>
              <a:t>opleidingsonderdeel</a:t>
            </a:r>
            <a:r>
              <a:rPr lang="en-GB" sz="2200">
                <a:latin typeface="Source Sans Pro"/>
                <a:ea typeface="Source Sans Pro"/>
              </a:rPr>
              <a:t>) of post-its om </a:t>
            </a:r>
            <a:r>
              <a:rPr lang="en-GB" sz="2200" err="1">
                <a:latin typeface="Source Sans Pro"/>
                <a:ea typeface="Source Sans Pro"/>
              </a:rPr>
              <a:t>structuur</a:t>
            </a:r>
            <a:r>
              <a:rPr lang="en-GB" sz="2200">
                <a:latin typeface="Source Sans Pro"/>
                <a:ea typeface="Source Sans Pro"/>
              </a:rPr>
              <a:t> </a:t>
            </a:r>
            <a:r>
              <a:rPr lang="en-GB" sz="2200" err="1">
                <a:latin typeface="Source Sans Pro"/>
                <a:ea typeface="Source Sans Pro"/>
              </a:rPr>
              <a:t>te</a:t>
            </a:r>
            <a:r>
              <a:rPr lang="en-GB" sz="2200">
                <a:latin typeface="Source Sans Pro"/>
                <a:ea typeface="Source Sans Pro"/>
              </a:rPr>
              <a:t> </a:t>
            </a:r>
            <a:r>
              <a:rPr lang="en-GB" sz="2200" err="1">
                <a:latin typeface="Source Sans Pro"/>
                <a:ea typeface="Source Sans Pro"/>
              </a:rPr>
              <a:t>voorzien</a:t>
            </a:r>
            <a:r>
              <a:rPr lang="en-GB" sz="2200">
                <a:latin typeface="Source Sans Pro"/>
                <a:ea typeface="Source Sans Pro"/>
              </a:rPr>
              <a:t>.</a:t>
            </a:r>
          </a:p>
          <a:p>
            <a:endParaRPr lang="nl-BE"/>
          </a:p>
        </p:txBody>
      </p:sp>
      <p:sp>
        <p:nvSpPr>
          <p:cNvPr id="3" name="Tijdelijke aanduiding voor voettekst 2">
            <a:extLst>
              <a:ext uri="{FF2B5EF4-FFF2-40B4-BE49-F238E27FC236}">
                <a16:creationId xmlns:a16="http://schemas.microsoft.com/office/drawing/2014/main" id="{EF9CA37F-4FDB-563D-61AD-FADB61F89ABF}"/>
              </a:ext>
            </a:extLst>
          </p:cNvPr>
          <p:cNvSpPr>
            <a:spLocks noGrp="1"/>
          </p:cNvSpPr>
          <p:nvPr>
            <p:ph type="ftr" sz="quarter" idx="10"/>
          </p:nvPr>
        </p:nvSpPr>
        <p:spPr/>
        <p:txBody>
          <a:bodyPr/>
          <a:lstStyle/>
          <a:p>
            <a:endParaRPr lang="en-BE"/>
          </a:p>
        </p:txBody>
      </p:sp>
      <p:sp>
        <p:nvSpPr>
          <p:cNvPr id="4" name="Titel 3">
            <a:extLst>
              <a:ext uri="{FF2B5EF4-FFF2-40B4-BE49-F238E27FC236}">
                <a16:creationId xmlns:a16="http://schemas.microsoft.com/office/drawing/2014/main" id="{F183EC15-7709-0345-684A-EE1F240F515E}"/>
              </a:ext>
            </a:extLst>
          </p:cNvPr>
          <p:cNvSpPr>
            <a:spLocks noGrp="1"/>
          </p:cNvSpPr>
          <p:nvPr>
            <p:ph type="title"/>
          </p:nvPr>
        </p:nvSpPr>
        <p:spPr/>
        <p:txBody>
          <a:bodyPr/>
          <a:lstStyle/>
          <a:p>
            <a:r>
              <a:rPr lang="nl-BE"/>
              <a:t>Opstellen van je portfolio</a:t>
            </a:r>
          </a:p>
        </p:txBody>
      </p:sp>
      <p:sp>
        <p:nvSpPr>
          <p:cNvPr id="5" name="Tijdelijke aanduiding voor dianummer 4">
            <a:extLst>
              <a:ext uri="{FF2B5EF4-FFF2-40B4-BE49-F238E27FC236}">
                <a16:creationId xmlns:a16="http://schemas.microsoft.com/office/drawing/2014/main" id="{79A98858-54B5-568B-A521-2B191DEE0203}"/>
              </a:ext>
            </a:extLst>
          </p:cNvPr>
          <p:cNvSpPr>
            <a:spLocks noGrp="1"/>
          </p:cNvSpPr>
          <p:nvPr>
            <p:ph type="sldNum" sz="quarter" idx="4"/>
          </p:nvPr>
        </p:nvSpPr>
        <p:spPr/>
        <p:txBody>
          <a:bodyPr/>
          <a:lstStyle/>
          <a:p>
            <a:fld id="{2F336F00-3AB5-4F03-8B67-1D1AA9B2DC45}" type="slidenum">
              <a:rPr lang="nl-BE" smtClean="0"/>
              <a:pPr/>
              <a:t>18</a:t>
            </a:fld>
            <a:r>
              <a:rPr lang="en-BE"/>
              <a:t> |</a:t>
            </a:r>
            <a:endParaRPr lang="nl-BE"/>
          </a:p>
        </p:txBody>
      </p:sp>
    </p:spTree>
    <p:extLst>
      <p:ext uri="{BB962C8B-B14F-4D97-AF65-F5344CB8AC3E}">
        <p14:creationId xmlns:p14="http://schemas.microsoft.com/office/powerpoint/2010/main" val="3414139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7140515-1EAC-5FB4-E25B-6234AAE1DE14}"/>
              </a:ext>
            </a:extLst>
          </p:cNvPr>
          <p:cNvSpPr>
            <a:spLocks noGrp="1"/>
          </p:cNvSpPr>
          <p:nvPr>
            <p:ph idx="1"/>
          </p:nvPr>
        </p:nvSpPr>
        <p:spPr/>
        <p:txBody>
          <a:bodyPr/>
          <a:lstStyle/>
          <a:p>
            <a:r>
              <a:rPr lang="nl-BE"/>
              <a:t>De opdrachten die je op voorhand dient uit te werken zijn in een vast </a:t>
            </a:r>
            <a:r>
              <a:rPr lang="nl-BE" b="1"/>
              <a:t>antwoordsjabloon</a:t>
            </a:r>
            <a:r>
              <a:rPr lang="nl-BE"/>
              <a:t> gegoten.</a:t>
            </a:r>
          </a:p>
          <a:p>
            <a:r>
              <a:rPr lang="nl-BE"/>
              <a:t>Je vult dit sjabloon zo goed mogelijk in. Hou hierbij zoveel mogelijk rekening met de leerdoelen die je dient aan te tonen.</a:t>
            </a:r>
          </a:p>
          <a:p>
            <a:r>
              <a:rPr lang="nl-BE"/>
              <a:t>Denk ook steeds na over een tweede voorbeeld voor op het interview zelf</a:t>
            </a:r>
          </a:p>
        </p:txBody>
      </p:sp>
      <p:sp>
        <p:nvSpPr>
          <p:cNvPr id="3" name="Tijdelijke aanduiding voor voettekst 2">
            <a:extLst>
              <a:ext uri="{FF2B5EF4-FFF2-40B4-BE49-F238E27FC236}">
                <a16:creationId xmlns:a16="http://schemas.microsoft.com/office/drawing/2014/main" id="{B681143D-3D92-614C-CBC2-B70AADC349F2}"/>
              </a:ext>
            </a:extLst>
          </p:cNvPr>
          <p:cNvSpPr>
            <a:spLocks noGrp="1"/>
          </p:cNvSpPr>
          <p:nvPr>
            <p:ph type="ftr" sz="quarter" idx="10"/>
          </p:nvPr>
        </p:nvSpPr>
        <p:spPr/>
        <p:txBody>
          <a:bodyPr/>
          <a:lstStyle/>
          <a:p>
            <a:endParaRPr lang="en-BE"/>
          </a:p>
        </p:txBody>
      </p:sp>
      <p:sp>
        <p:nvSpPr>
          <p:cNvPr id="4" name="Titel 3">
            <a:extLst>
              <a:ext uri="{FF2B5EF4-FFF2-40B4-BE49-F238E27FC236}">
                <a16:creationId xmlns:a16="http://schemas.microsoft.com/office/drawing/2014/main" id="{301CCB6C-5B93-318A-F06A-DCD2DCFFE283}"/>
              </a:ext>
            </a:extLst>
          </p:cNvPr>
          <p:cNvSpPr>
            <a:spLocks noGrp="1"/>
          </p:cNvSpPr>
          <p:nvPr>
            <p:ph type="title"/>
          </p:nvPr>
        </p:nvSpPr>
        <p:spPr/>
        <p:txBody>
          <a:bodyPr/>
          <a:lstStyle/>
          <a:p>
            <a:r>
              <a:rPr lang="nl-BE"/>
              <a:t>Opdrachten op voorhand</a:t>
            </a:r>
          </a:p>
        </p:txBody>
      </p:sp>
      <p:sp>
        <p:nvSpPr>
          <p:cNvPr id="5" name="Tijdelijke aanduiding voor dianummer 4">
            <a:extLst>
              <a:ext uri="{FF2B5EF4-FFF2-40B4-BE49-F238E27FC236}">
                <a16:creationId xmlns:a16="http://schemas.microsoft.com/office/drawing/2014/main" id="{97C3E7A4-9B27-CA58-1B52-7DF7F0038748}"/>
              </a:ext>
            </a:extLst>
          </p:cNvPr>
          <p:cNvSpPr>
            <a:spLocks noGrp="1"/>
          </p:cNvSpPr>
          <p:nvPr>
            <p:ph type="sldNum" sz="quarter" idx="4"/>
          </p:nvPr>
        </p:nvSpPr>
        <p:spPr/>
        <p:txBody>
          <a:bodyPr/>
          <a:lstStyle/>
          <a:p>
            <a:fld id="{2F336F00-3AB5-4F03-8B67-1D1AA9B2DC45}" type="slidenum">
              <a:rPr lang="nl-BE" smtClean="0"/>
              <a:pPr/>
              <a:t>19</a:t>
            </a:fld>
            <a:r>
              <a:rPr lang="en-BE"/>
              <a:t> |</a:t>
            </a:r>
            <a:endParaRPr lang="nl-BE"/>
          </a:p>
        </p:txBody>
      </p:sp>
    </p:spTree>
    <p:extLst>
      <p:ext uri="{BB962C8B-B14F-4D97-AF65-F5344CB8AC3E}">
        <p14:creationId xmlns:p14="http://schemas.microsoft.com/office/powerpoint/2010/main" val="3067605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1CC6E5A-97BC-2378-2D9C-C0D134B1D681}"/>
              </a:ext>
            </a:extLst>
          </p:cNvPr>
          <p:cNvSpPr>
            <a:spLocks noGrp="1"/>
          </p:cNvSpPr>
          <p:nvPr>
            <p:ph idx="1"/>
          </p:nvPr>
        </p:nvSpPr>
        <p:spPr/>
        <p:txBody>
          <a:bodyPr vert="horz" lIns="91440" tIns="45720" rIns="91440" bIns="45720" rtlCol="0" anchor="t">
            <a:normAutofit/>
          </a:bodyPr>
          <a:lstStyle/>
          <a:p>
            <a:r>
              <a:rPr lang="nl-BE"/>
              <a:t>Eerder verworven competenties</a:t>
            </a:r>
          </a:p>
          <a:p>
            <a:endParaRPr lang="nl-BE"/>
          </a:p>
          <a:p>
            <a:r>
              <a:rPr lang="nl-BE"/>
              <a:t>Het </a:t>
            </a:r>
            <a:r>
              <a:rPr lang="nl-BE" b="1"/>
              <a:t>erkennen van (werk)ervaringen </a:t>
            </a:r>
            <a:r>
              <a:rPr lang="nl-BE"/>
              <a:t>met een bewijs van bekwaamheid</a:t>
            </a:r>
          </a:p>
          <a:p>
            <a:pPr marL="460375" lvl="1"/>
            <a:r>
              <a:rPr lang="nl-BE"/>
              <a:t>Deze ervaringen = </a:t>
            </a:r>
            <a:r>
              <a:rPr lang="nl-BE" b="0" i="0">
                <a:solidFill>
                  <a:srgbClr val="242424"/>
                </a:solidFill>
                <a:effectLst/>
                <a:latin typeface="Segoe UI" panose="020B0502040204020203" pitchFamily="34" charset="0"/>
              </a:rPr>
              <a:t>“het geheel van kennis, inzicht, vaardigheden en attitudes dat niet werd bekrachtigd door een studiebewijs (uit een formeel leertraject).”</a:t>
            </a:r>
            <a:endParaRPr lang="nl-BE" b="0" i="0">
              <a:solidFill>
                <a:srgbClr val="242424"/>
              </a:solidFill>
              <a:effectLst/>
              <a:latin typeface="Segoe UI" panose="020B0502040204020203" pitchFamily="34" charset="0"/>
              <a:cs typeface="Segoe UI" panose="020B0502040204020203" pitchFamily="34" charset="0"/>
            </a:endParaRPr>
          </a:p>
          <a:p>
            <a:pPr marL="460375" lvl="1"/>
            <a:r>
              <a:rPr lang="nl-BE">
                <a:solidFill>
                  <a:srgbClr val="242424"/>
                </a:solidFill>
                <a:latin typeface="Segoe UI" panose="020B0502040204020203" pitchFamily="34" charset="0"/>
              </a:rPr>
              <a:t>Competenties verworven en/of toegepast in de praktijk</a:t>
            </a:r>
            <a:endParaRPr lang="nl-BE">
              <a:solidFill>
                <a:srgbClr val="242424"/>
              </a:solidFill>
              <a:latin typeface="Segoe UI" panose="020B0502040204020203" pitchFamily="34" charset="0"/>
              <a:cs typeface="Segoe UI" panose="020B0502040204020203" pitchFamily="34" charset="0"/>
            </a:endParaRPr>
          </a:p>
          <a:p>
            <a:pPr marL="460375" lvl="1"/>
            <a:endParaRPr lang="nl-BE" b="0" i="0">
              <a:solidFill>
                <a:srgbClr val="242424"/>
              </a:solidFill>
              <a:effectLst/>
              <a:latin typeface="Segoe UI" panose="020B0502040204020203" pitchFamily="34" charset="0"/>
              <a:cs typeface="Segoe UI" panose="020B0502040204020203" pitchFamily="34" charset="0"/>
            </a:endParaRPr>
          </a:p>
          <a:p>
            <a:r>
              <a:rPr lang="nl-BE" b="0" i="0">
                <a:solidFill>
                  <a:srgbClr val="242424"/>
                </a:solidFill>
                <a:effectLst/>
                <a:latin typeface="Segoe UI"/>
                <a:ea typeface="Source Sans Pro"/>
                <a:cs typeface="Segoe UI"/>
              </a:rPr>
              <a:t>EVC bewijzen gebeurt in de schoot van de associatie Universiteit Gent (AUGent</a:t>
            </a:r>
            <a:r>
              <a:rPr lang="nl-BE">
                <a:solidFill>
                  <a:srgbClr val="242424"/>
                </a:solidFill>
                <a:latin typeface="Segoe UI"/>
                <a:ea typeface="Source Sans Pro"/>
                <a:cs typeface="Segoe UI"/>
              </a:rPr>
              <a:t>). </a:t>
            </a:r>
            <a:br>
              <a:rPr lang="nl-BE">
                <a:solidFill>
                  <a:srgbClr val="242424"/>
                </a:solidFill>
                <a:latin typeface="Segoe UI"/>
                <a:ea typeface="Source Sans Pro"/>
                <a:cs typeface="Segoe UI"/>
              </a:rPr>
            </a:br>
            <a:r>
              <a:rPr lang="nl-BE" b="0" i="0">
                <a:solidFill>
                  <a:srgbClr val="242424"/>
                </a:solidFill>
                <a:effectLst/>
                <a:latin typeface="Segoe UI"/>
                <a:ea typeface="Source Sans Pro"/>
                <a:cs typeface="Segoe UI"/>
              </a:rPr>
              <a:t>Wij doen een aantal aanpassingen aan de procedure.</a:t>
            </a:r>
          </a:p>
        </p:txBody>
      </p:sp>
      <p:sp>
        <p:nvSpPr>
          <p:cNvPr id="3" name="Tijdelijke aanduiding voor voettekst 2">
            <a:extLst>
              <a:ext uri="{FF2B5EF4-FFF2-40B4-BE49-F238E27FC236}">
                <a16:creationId xmlns:a16="http://schemas.microsoft.com/office/drawing/2014/main" id="{BC78ACD5-3A53-53ED-106E-5DC5DA26A0CC}"/>
              </a:ext>
            </a:extLst>
          </p:cNvPr>
          <p:cNvSpPr>
            <a:spLocks noGrp="1"/>
          </p:cNvSpPr>
          <p:nvPr>
            <p:ph type="ftr" sz="quarter" idx="10"/>
          </p:nvPr>
        </p:nvSpPr>
        <p:spPr/>
        <p:txBody>
          <a:bodyPr/>
          <a:lstStyle/>
          <a:p>
            <a:endParaRPr lang="en-BE"/>
          </a:p>
        </p:txBody>
      </p:sp>
      <p:sp>
        <p:nvSpPr>
          <p:cNvPr id="4" name="Titel 3">
            <a:extLst>
              <a:ext uri="{FF2B5EF4-FFF2-40B4-BE49-F238E27FC236}">
                <a16:creationId xmlns:a16="http://schemas.microsoft.com/office/drawing/2014/main" id="{82724628-2FC8-B80A-D8C2-6E33E7B68D7F}"/>
              </a:ext>
            </a:extLst>
          </p:cNvPr>
          <p:cNvSpPr>
            <a:spLocks noGrp="1"/>
          </p:cNvSpPr>
          <p:nvPr>
            <p:ph type="title"/>
          </p:nvPr>
        </p:nvSpPr>
        <p:spPr/>
        <p:txBody>
          <a:bodyPr/>
          <a:lstStyle/>
          <a:p>
            <a:r>
              <a:rPr lang="nl-BE"/>
              <a:t>Wat is EVC?</a:t>
            </a:r>
          </a:p>
        </p:txBody>
      </p:sp>
      <p:sp>
        <p:nvSpPr>
          <p:cNvPr id="5" name="Tijdelijke aanduiding voor dianummer 4">
            <a:extLst>
              <a:ext uri="{FF2B5EF4-FFF2-40B4-BE49-F238E27FC236}">
                <a16:creationId xmlns:a16="http://schemas.microsoft.com/office/drawing/2014/main" id="{84B29D27-E005-3330-BE51-8EF188317748}"/>
              </a:ext>
            </a:extLst>
          </p:cNvPr>
          <p:cNvSpPr>
            <a:spLocks noGrp="1"/>
          </p:cNvSpPr>
          <p:nvPr>
            <p:ph type="sldNum" sz="quarter" idx="4"/>
          </p:nvPr>
        </p:nvSpPr>
        <p:spPr/>
        <p:txBody>
          <a:bodyPr/>
          <a:lstStyle/>
          <a:p>
            <a:fld id="{2F336F00-3AB5-4F03-8B67-1D1AA9B2DC45}" type="slidenum">
              <a:rPr lang="nl-BE" smtClean="0"/>
              <a:pPr/>
              <a:t>2</a:t>
            </a:fld>
            <a:r>
              <a:rPr lang="en-BE"/>
              <a:t> |</a:t>
            </a:r>
            <a:endParaRPr lang="nl-BE"/>
          </a:p>
        </p:txBody>
      </p:sp>
    </p:spTree>
    <p:extLst>
      <p:ext uri="{BB962C8B-B14F-4D97-AF65-F5344CB8AC3E}">
        <p14:creationId xmlns:p14="http://schemas.microsoft.com/office/powerpoint/2010/main" val="2020467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13C7E92-14F9-5B0C-BDF0-A968BF7A22D4}"/>
              </a:ext>
            </a:extLst>
          </p:cNvPr>
          <p:cNvSpPr>
            <a:spLocks noGrp="1"/>
          </p:cNvSpPr>
          <p:nvPr>
            <p:ph idx="1"/>
          </p:nvPr>
        </p:nvSpPr>
        <p:spPr/>
        <p:txBody>
          <a:bodyPr vert="horz" lIns="91440" tIns="45720" rIns="91440" bIns="45720" rtlCol="0" anchor="t">
            <a:normAutofit/>
          </a:bodyPr>
          <a:lstStyle/>
          <a:p>
            <a:r>
              <a:rPr lang="nl-BE">
                <a:latin typeface="Source Sans Pro"/>
                <a:ea typeface="Source Sans Pro"/>
              </a:rPr>
              <a:t>Voor het vak praktijk zal je ook nog een casus ter plaatse dienen uit te werken</a:t>
            </a:r>
          </a:p>
        </p:txBody>
      </p:sp>
      <p:sp>
        <p:nvSpPr>
          <p:cNvPr id="3" name="Tijdelijke aanduiding voor voettekst 2">
            <a:extLst>
              <a:ext uri="{FF2B5EF4-FFF2-40B4-BE49-F238E27FC236}">
                <a16:creationId xmlns:a16="http://schemas.microsoft.com/office/drawing/2014/main" id="{65A943ED-E2A5-37EF-B189-1819A1F78674}"/>
              </a:ext>
            </a:extLst>
          </p:cNvPr>
          <p:cNvSpPr>
            <a:spLocks noGrp="1"/>
          </p:cNvSpPr>
          <p:nvPr>
            <p:ph type="ftr" sz="quarter" idx="10"/>
          </p:nvPr>
        </p:nvSpPr>
        <p:spPr/>
        <p:txBody>
          <a:bodyPr/>
          <a:lstStyle/>
          <a:p>
            <a:endParaRPr lang="en-BE"/>
          </a:p>
        </p:txBody>
      </p:sp>
      <p:sp>
        <p:nvSpPr>
          <p:cNvPr id="4" name="Titel 3">
            <a:extLst>
              <a:ext uri="{FF2B5EF4-FFF2-40B4-BE49-F238E27FC236}">
                <a16:creationId xmlns:a16="http://schemas.microsoft.com/office/drawing/2014/main" id="{4D578D96-559B-0276-3D26-BCAAF57A083E}"/>
              </a:ext>
            </a:extLst>
          </p:cNvPr>
          <p:cNvSpPr>
            <a:spLocks noGrp="1"/>
          </p:cNvSpPr>
          <p:nvPr>
            <p:ph type="title"/>
          </p:nvPr>
        </p:nvSpPr>
        <p:spPr/>
        <p:txBody>
          <a:bodyPr/>
          <a:lstStyle/>
          <a:p>
            <a:r>
              <a:rPr lang="nl-BE"/>
              <a:t>Voorbereiding ter plaatse</a:t>
            </a:r>
          </a:p>
        </p:txBody>
      </p:sp>
      <p:sp>
        <p:nvSpPr>
          <p:cNvPr id="5" name="Tijdelijke aanduiding voor dianummer 4">
            <a:extLst>
              <a:ext uri="{FF2B5EF4-FFF2-40B4-BE49-F238E27FC236}">
                <a16:creationId xmlns:a16="http://schemas.microsoft.com/office/drawing/2014/main" id="{51389E47-2132-237C-EFAA-AF53B77CB158}"/>
              </a:ext>
            </a:extLst>
          </p:cNvPr>
          <p:cNvSpPr>
            <a:spLocks noGrp="1"/>
          </p:cNvSpPr>
          <p:nvPr>
            <p:ph type="sldNum" sz="quarter" idx="4"/>
          </p:nvPr>
        </p:nvSpPr>
        <p:spPr/>
        <p:txBody>
          <a:bodyPr/>
          <a:lstStyle/>
          <a:p>
            <a:fld id="{2F336F00-3AB5-4F03-8B67-1D1AA9B2DC45}" type="slidenum">
              <a:rPr lang="nl-BE" smtClean="0"/>
              <a:pPr/>
              <a:t>20</a:t>
            </a:fld>
            <a:r>
              <a:rPr lang="en-BE"/>
              <a:t> |</a:t>
            </a:r>
            <a:endParaRPr lang="nl-BE"/>
          </a:p>
        </p:txBody>
      </p:sp>
    </p:spTree>
    <p:extLst>
      <p:ext uri="{BB962C8B-B14F-4D97-AF65-F5344CB8AC3E}">
        <p14:creationId xmlns:p14="http://schemas.microsoft.com/office/powerpoint/2010/main" val="2486928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D9D5953-B50B-900C-CDA6-F8E75DB0217B}"/>
              </a:ext>
            </a:extLst>
          </p:cNvPr>
          <p:cNvSpPr>
            <a:spLocks noGrp="1"/>
          </p:cNvSpPr>
          <p:nvPr>
            <p:ph idx="1"/>
          </p:nvPr>
        </p:nvSpPr>
        <p:spPr/>
        <p:txBody>
          <a:bodyPr vert="horz" lIns="91440" tIns="45720" rIns="91440" bIns="45720" rtlCol="0" anchor="t">
            <a:normAutofit fontScale="92500"/>
          </a:bodyPr>
          <a:lstStyle/>
          <a:p>
            <a:pPr marL="228600" lvl="1">
              <a:spcBef>
                <a:spcPts val="1000"/>
              </a:spcBef>
              <a:buFont typeface="Arial" panose="020B0604020202020204" pitchFamily="34" charset="0"/>
              <a:buChar char="•"/>
            </a:pPr>
            <a:r>
              <a:rPr lang="en-GB" sz="2200" dirty="0"/>
              <a:t>Als </a:t>
            </a:r>
            <a:r>
              <a:rPr lang="en-GB" sz="2200" b="1" dirty="0" err="1"/>
              <a:t>aanvulling</a:t>
            </a:r>
            <a:r>
              <a:rPr lang="en-GB" sz="2200" b="1" dirty="0"/>
              <a:t> </a:t>
            </a:r>
            <a:r>
              <a:rPr lang="en-GB" sz="2200" dirty="0" err="1"/>
              <a:t>bij</a:t>
            </a:r>
            <a:r>
              <a:rPr lang="en-GB" sz="2200" dirty="0"/>
              <a:t> </a:t>
            </a:r>
            <a:r>
              <a:rPr lang="en-GB" sz="2200" dirty="0" err="1"/>
              <a:t>en</a:t>
            </a:r>
            <a:r>
              <a:rPr lang="en-GB" sz="2200" dirty="0"/>
              <a:t>/of </a:t>
            </a:r>
            <a:r>
              <a:rPr lang="en-GB" sz="2200" b="1" dirty="0" err="1"/>
              <a:t>verdieping</a:t>
            </a:r>
            <a:r>
              <a:rPr lang="en-GB" sz="2200" dirty="0"/>
              <a:t> van het portfolio</a:t>
            </a:r>
          </a:p>
          <a:p>
            <a:pPr marL="458470" lvl="2">
              <a:spcBef>
                <a:spcPts val="1000"/>
              </a:spcBef>
              <a:buFont typeface="Arial" panose="020B0604020202020204" pitchFamily="34" charset="0"/>
              <a:buChar char="•"/>
            </a:pPr>
            <a:r>
              <a:rPr lang="en-GB" sz="2000" dirty="0"/>
              <a:t>T</a:t>
            </a:r>
            <a:r>
              <a:rPr lang="nl-NL" sz="2000" dirty="0" err="1"/>
              <a:t>ijdens</a:t>
            </a:r>
            <a:r>
              <a:rPr lang="nl-NL" sz="2000" dirty="0"/>
              <a:t> dit interview krijg je de kans om je portfolio mondeling toe te lichten en vragen van de assessoren te beantwoorden.</a:t>
            </a:r>
          </a:p>
          <a:p>
            <a:pPr marL="458470" lvl="2">
              <a:spcBef>
                <a:spcPts val="1000"/>
              </a:spcBef>
              <a:buFont typeface="Arial" panose="020B0604020202020204" pitchFamily="34" charset="0"/>
              <a:buChar char="•"/>
            </a:pPr>
            <a:r>
              <a:rPr lang="nl-NL" sz="2000" dirty="0"/>
              <a:t>De assessoren kunnen bijvoorbeeld een extra casus over een bepaalde groep leerdoelen vragen.  </a:t>
            </a:r>
          </a:p>
          <a:p>
            <a:pPr marL="228600" lvl="1">
              <a:spcBef>
                <a:spcPts val="1000"/>
              </a:spcBef>
              <a:buFont typeface="Arial" panose="020B0604020202020204" pitchFamily="34" charset="0"/>
              <a:buChar char="•"/>
            </a:pPr>
            <a:r>
              <a:rPr lang="en-GB" sz="2200" dirty="0"/>
              <a:t>Hoe </a:t>
            </a:r>
            <a:r>
              <a:rPr lang="en-GB" sz="2200" dirty="0" err="1"/>
              <a:t>voorbereiden</a:t>
            </a:r>
            <a:r>
              <a:rPr lang="en-GB" sz="2200" dirty="0"/>
              <a:t>?</a:t>
            </a:r>
          </a:p>
          <a:p>
            <a:pPr marL="458470" lvl="2">
              <a:spcBef>
                <a:spcPts val="1000"/>
              </a:spcBef>
              <a:buFont typeface="Arial" panose="020B0604020202020204" pitchFamily="34" charset="0"/>
              <a:buChar char="•"/>
            </a:pPr>
            <a:r>
              <a:rPr lang="en-GB" sz="2000" dirty="0" err="1"/>
              <a:t>Zie</a:t>
            </a:r>
            <a:r>
              <a:rPr lang="en-GB" sz="2000" dirty="0"/>
              <a:t> het </a:t>
            </a:r>
            <a:r>
              <a:rPr lang="en-GB" sz="2000" dirty="0" err="1"/>
              <a:t>als</a:t>
            </a:r>
            <a:r>
              <a:rPr lang="en-GB" sz="2000" dirty="0"/>
              <a:t> </a:t>
            </a:r>
            <a:r>
              <a:rPr lang="en-GB" sz="2000" dirty="0" err="1"/>
              <a:t>een</a:t>
            </a:r>
            <a:r>
              <a:rPr lang="en-GB" sz="2000" dirty="0"/>
              <a:t> </a:t>
            </a:r>
            <a:r>
              <a:rPr lang="en-GB" sz="2000" dirty="0" err="1"/>
              <a:t>kans</a:t>
            </a:r>
            <a:r>
              <a:rPr lang="en-GB" sz="2000" dirty="0"/>
              <a:t> om </a:t>
            </a:r>
            <a:r>
              <a:rPr lang="en-GB" sz="2000" dirty="0" err="1"/>
              <a:t>te</a:t>
            </a:r>
            <a:r>
              <a:rPr lang="en-GB" sz="2000" dirty="0"/>
              <a:t> laten </a:t>
            </a:r>
            <a:r>
              <a:rPr lang="en-GB" sz="2000" dirty="0" err="1"/>
              <a:t>zien</a:t>
            </a:r>
            <a:r>
              <a:rPr lang="en-GB" sz="2000" dirty="0"/>
              <a:t> </a:t>
            </a:r>
            <a:r>
              <a:rPr lang="en-GB" sz="2000" dirty="0" err="1"/>
              <a:t>dat</a:t>
            </a:r>
            <a:r>
              <a:rPr lang="en-GB" sz="2000" dirty="0"/>
              <a:t> je de </a:t>
            </a:r>
            <a:r>
              <a:rPr lang="en-GB" sz="2000" dirty="0" err="1"/>
              <a:t>leerdoelen</a:t>
            </a:r>
            <a:r>
              <a:rPr lang="en-GB" sz="2000" dirty="0"/>
              <a:t> </a:t>
            </a:r>
            <a:r>
              <a:rPr lang="en-GB" sz="2000" dirty="0" err="1"/>
              <a:t>verworven</a:t>
            </a:r>
            <a:r>
              <a:rPr lang="en-GB" sz="2000" dirty="0"/>
              <a:t> </a:t>
            </a:r>
            <a:r>
              <a:rPr lang="en-GB" sz="2000" dirty="0" err="1"/>
              <a:t>hebt</a:t>
            </a:r>
            <a:endParaRPr lang="en-GB" sz="2000" dirty="0"/>
          </a:p>
          <a:p>
            <a:pPr marL="458470" lvl="2">
              <a:spcBef>
                <a:spcPts val="1000"/>
              </a:spcBef>
              <a:buFont typeface="Arial" panose="020B0604020202020204" pitchFamily="34" charset="0"/>
              <a:buChar char="•"/>
            </a:pPr>
            <a:r>
              <a:rPr lang="en-GB" sz="2000" dirty="0">
                <a:latin typeface="Source Sans Pro"/>
                <a:ea typeface="Source Sans Pro"/>
              </a:rPr>
              <a:t>Portfolio </a:t>
            </a:r>
            <a:r>
              <a:rPr lang="en-GB" sz="2000" dirty="0" err="1">
                <a:latin typeface="Source Sans Pro"/>
                <a:ea typeface="Source Sans Pro"/>
              </a:rPr>
              <a:t>nog</a:t>
            </a:r>
            <a:r>
              <a:rPr lang="en-GB" sz="2000" dirty="0">
                <a:latin typeface="Source Sans Pro"/>
                <a:ea typeface="Source Sans Pro"/>
              </a:rPr>
              <a:t> </a:t>
            </a:r>
            <a:r>
              <a:rPr lang="en-GB" sz="2000" dirty="0" err="1">
                <a:latin typeface="Source Sans Pro"/>
                <a:ea typeface="Source Sans Pro"/>
              </a:rPr>
              <a:t>eens</a:t>
            </a:r>
            <a:r>
              <a:rPr lang="en-GB" sz="2000" dirty="0">
                <a:latin typeface="Source Sans Pro"/>
                <a:ea typeface="Source Sans Pro"/>
              </a:rPr>
              <a:t> </a:t>
            </a:r>
            <a:r>
              <a:rPr lang="en-GB" sz="2000" dirty="0" err="1">
                <a:latin typeface="Source Sans Pro"/>
                <a:ea typeface="Source Sans Pro"/>
              </a:rPr>
              <a:t>doornemen</a:t>
            </a:r>
            <a:r>
              <a:rPr lang="en-GB" sz="2000" dirty="0">
                <a:latin typeface="Source Sans Pro"/>
                <a:ea typeface="Source Sans Pro"/>
              </a:rPr>
              <a:t>, </a:t>
            </a:r>
            <a:r>
              <a:rPr lang="en-GB" sz="2000" dirty="0" err="1">
                <a:latin typeface="Source Sans Pro"/>
                <a:ea typeface="Source Sans Pro"/>
              </a:rPr>
              <a:t>nadenken</a:t>
            </a:r>
            <a:r>
              <a:rPr lang="en-GB" sz="2000" dirty="0">
                <a:latin typeface="Source Sans Pro"/>
                <a:ea typeface="Source Sans Pro"/>
              </a:rPr>
              <a:t> over </a:t>
            </a:r>
            <a:r>
              <a:rPr lang="en-GB" sz="2000" dirty="0" err="1">
                <a:latin typeface="Source Sans Pro"/>
                <a:ea typeface="Source Sans Pro"/>
              </a:rPr>
              <a:t>een</a:t>
            </a:r>
            <a:r>
              <a:rPr lang="en-GB" sz="2000" dirty="0">
                <a:latin typeface="Source Sans Pro"/>
                <a:ea typeface="Source Sans Pro"/>
              </a:rPr>
              <a:t> </a:t>
            </a:r>
            <a:r>
              <a:rPr lang="en-GB" sz="2000" dirty="0" err="1">
                <a:latin typeface="Source Sans Pro"/>
                <a:ea typeface="Source Sans Pro"/>
              </a:rPr>
              <a:t>tweede</a:t>
            </a:r>
            <a:r>
              <a:rPr lang="en-GB" sz="2000" dirty="0">
                <a:latin typeface="Source Sans Pro"/>
                <a:ea typeface="Source Sans Pro"/>
              </a:rPr>
              <a:t> casus </a:t>
            </a:r>
            <a:r>
              <a:rPr lang="en-GB" sz="2000" dirty="0" err="1">
                <a:latin typeface="Source Sans Pro"/>
                <a:ea typeface="Source Sans Pro"/>
              </a:rPr>
              <a:t>voor</a:t>
            </a:r>
            <a:r>
              <a:rPr lang="en-GB" sz="2000" dirty="0">
                <a:latin typeface="Source Sans Pro"/>
                <a:ea typeface="Source Sans Pro"/>
              </a:rPr>
              <a:t> het interview</a:t>
            </a:r>
          </a:p>
          <a:p>
            <a:pPr marL="458470" lvl="2">
              <a:spcBef>
                <a:spcPts val="1000"/>
              </a:spcBef>
              <a:buFont typeface="Arial" panose="020B0604020202020204" pitchFamily="34" charset="0"/>
              <a:buChar char="•"/>
            </a:pPr>
            <a:endParaRPr lang="en-GB" sz="2000" dirty="0">
              <a:latin typeface="Source Sans Pro"/>
              <a:ea typeface="Source Sans Pro"/>
            </a:endParaRPr>
          </a:p>
          <a:p>
            <a:pPr marL="228600" lvl="1">
              <a:spcBef>
                <a:spcPts val="1000"/>
              </a:spcBef>
              <a:buFont typeface="Arial" panose="020B0604020202020204" pitchFamily="34" charset="0"/>
              <a:buChar char="•"/>
            </a:pPr>
            <a:r>
              <a:rPr lang="en-GB" sz="2200" dirty="0" err="1">
                <a:latin typeface="Source Sans Pro"/>
                <a:ea typeface="Source Sans Pro"/>
              </a:rPr>
              <a:t>Kort</a:t>
            </a:r>
            <a:r>
              <a:rPr lang="en-GB" sz="2200" dirty="0">
                <a:latin typeface="Source Sans Pro"/>
                <a:ea typeface="Source Sans Pro"/>
              </a:rPr>
              <a:t> </a:t>
            </a:r>
            <a:r>
              <a:rPr lang="en-GB" sz="2200" dirty="0" err="1">
                <a:latin typeface="Source Sans Pro"/>
                <a:ea typeface="Source Sans Pro"/>
              </a:rPr>
              <a:t>na</a:t>
            </a:r>
            <a:r>
              <a:rPr lang="en-GB" sz="2200" dirty="0">
                <a:latin typeface="Source Sans Pro"/>
                <a:ea typeface="Source Sans Pro"/>
              </a:rPr>
              <a:t> </a:t>
            </a:r>
            <a:r>
              <a:rPr lang="en-GB" sz="2200" dirty="0" err="1">
                <a:latin typeface="Source Sans Pro"/>
                <a:ea typeface="Source Sans Pro"/>
              </a:rPr>
              <a:t>indienen</a:t>
            </a:r>
            <a:r>
              <a:rPr lang="en-GB" sz="2200" dirty="0">
                <a:latin typeface="Source Sans Pro"/>
                <a:ea typeface="Source Sans Pro"/>
              </a:rPr>
              <a:t> van je portfolio </a:t>
            </a:r>
            <a:r>
              <a:rPr lang="en-GB" sz="2200" dirty="0" err="1">
                <a:latin typeface="Source Sans Pro"/>
                <a:ea typeface="Source Sans Pro"/>
              </a:rPr>
              <a:t>krijg</a:t>
            </a:r>
            <a:r>
              <a:rPr lang="en-GB" sz="2200" dirty="0">
                <a:latin typeface="Source Sans Pro"/>
                <a:ea typeface="Source Sans Pro"/>
              </a:rPr>
              <a:t> je </a:t>
            </a:r>
            <a:r>
              <a:rPr lang="en-GB" sz="2200" dirty="0" err="1">
                <a:latin typeface="Source Sans Pro"/>
                <a:ea typeface="Source Sans Pro"/>
              </a:rPr>
              <a:t>een</a:t>
            </a:r>
            <a:r>
              <a:rPr lang="en-GB" sz="2200" dirty="0">
                <a:latin typeface="Source Sans Pro"/>
                <a:ea typeface="Source Sans Pro"/>
              </a:rPr>
              <a:t> </a:t>
            </a:r>
            <a:r>
              <a:rPr lang="en-GB" sz="2200" dirty="0" err="1">
                <a:latin typeface="Source Sans Pro"/>
                <a:ea typeface="Source Sans Pro"/>
              </a:rPr>
              <a:t>uitnodiging</a:t>
            </a:r>
            <a:r>
              <a:rPr lang="en-GB" sz="2200" dirty="0">
                <a:latin typeface="Source Sans Pro"/>
                <a:ea typeface="Source Sans Pro"/>
              </a:rPr>
              <a:t> van de EVC-</a:t>
            </a:r>
            <a:r>
              <a:rPr lang="en-GB" sz="2200" dirty="0" err="1">
                <a:latin typeface="Source Sans Pro"/>
                <a:ea typeface="Source Sans Pro"/>
              </a:rPr>
              <a:t>begeleider</a:t>
            </a:r>
            <a:r>
              <a:rPr lang="en-GB" sz="2200" dirty="0">
                <a:latin typeface="Source Sans Pro"/>
                <a:ea typeface="Source Sans Pro"/>
              </a:rPr>
              <a:t> </a:t>
            </a:r>
            <a:r>
              <a:rPr lang="en-GB" sz="2200" dirty="0" err="1">
                <a:latin typeface="Source Sans Pro"/>
                <a:ea typeface="Source Sans Pro"/>
              </a:rPr>
              <a:t>voor</a:t>
            </a:r>
            <a:r>
              <a:rPr lang="en-GB" sz="2200" dirty="0">
                <a:latin typeface="Source Sans Pro"/>
                <a:ea typeface="Source Sans Pro"/>
              </a:rPr>
              <a:t> het interview</a:t>
            </a:r>
            <a:br>
              <a:rPr lang="en-GB" sz="2200" dirty="0">
                <a:latin typeface="Source Sans Pro"/>
                <a:ea typeface="Source Sans Pro"/>
              </a:rPr>
            </a:br>
            <a:endParaRPr lang="en-GB" sz="2200" dirty="0">
              <a:latin typeface="Source Sans Pro"/>
              <a:ea typeface="Source Sans Pro"/>
            </a:endParaRPr>
          </a:p>
          <a:p>
            <a:pPr marL="228600" lvl="1">
              <a:spcBef>
                <a:spcPts val="1000"/>
              </a:spcBef>
              <a:buFont typeface="Arial" panose="020B0604020202020204" pitchFamily="34" charset="0"/>
              <a:buChar char="•"/>
            </a:pPr>
            <a:r>
              <a:rPr lang="en-GB" sz="2200" dirty="0" err="1">
                <a:latin typeface="Source Sans Pro"/>
                <a:ea typeface="Source Sans Pro"/>
              </a:rPr>
              <a:t>Reken</a:t>
            </a:r>
            <a:r>
              <a:rPr lang="en-GB" sz="2200" dirty="0">
                <a:latin typeface="Source Sans Pro"/>
                <a:ea typeface="Source Sans Pro"/>
              </a:rPr>
              <a:t> </a:t>
            </a:r>
            <a:r>
              <a:rPr lang="en-GB" sz="2200" dirty="0" err="1">
                <a:latin typeface="Source Sans Pro"/>
                <a:ea typeface="Source Sans Pro"/>
              </a:rPr>
              <a:t>voor</a:t>
            </a:r>
            <a:r>
              <a:rPr lang="en-GB" sz="2200" dirty="0">
                <a:latin typeface="Source Sans Pro"/>
                <a:ea typeface="Source Sans Pro"/>
              </a:rPr>
              <a:t> </a:t>
            </a:r>
            <a:r>
              <a:rPr lang="en-GB" sz="2200" dirty="0" err="1">
                <a:latin typeface="Source Sans Pro"/>
                <a:ea typeface="Source Sans Pro"/>
              </a:rPr>
              <a:t>voorbereiding</a:t>
            </a:r>
            <a:r>
              <a:rPr lang="en-GB" sz="2200" dirty="0">
                <a:latin typeface="Source Sans Pro"/>
                <a:ea typeface="Source Sans Pro"/>
              </a:rPr>
              <a:t> </a:t>
            </a:r>
            <a:r>
              <a:rPr lang="en-GB" sz="2200" dirty="0" err="1">
                <a:latin typeface="Source Sans Pro"/>
                <a:ea typeface="Source Sans Pro"/>
              </a:rPr>
              <a:t>en</a:t>
            </a:r>
            <a:r>
              <a:rPr lang="en-GB" sz="2200" dirty="0">
                <a:latin typeface="Source Sans Pro"/>
                <a:ea typeface="Source Sans Pro"/>
              </a:rPr>
              <a:t> interview op </a:t>
            </a:r>
            <a:r>
              <a:rPr lang="en-GB" sz="2200" dirty="0" err="1">
                <a:latin typeface="Source Sans Pro"/>
                <a:ea typeface="Source Sans Pro"/>
              </a:rPr>
              <a:t>ongeveer</a:t>
            </a:r>
            <a:r>
              <a:rPr lang="en-GB" sz="2200" dirty="0">
                <a:latin typeface="Source Sans Pro"/>
                <a:ea typeface="Source Sans Pro"/>
              </a:rPr>
              <a:t> 2u.</a:t>
            </a:r>
            <a:endParaRPr lang="en-GB" sz="2200" dirty="0"/>
          </a:p>
          <a:p>
            <a:pPr marL="228600" lvl="1">
              <a:spcBef>
                <a:spcPts val="1000"/>
              </a:spcBef>
              <a:buFont typeface="Arial" panose="020B0604020202020204" pitchFamily="34" charset="0"/>
              <a:buChar char="•"/>
            </a:pPr>
            <a:endParaRPr lang="en-GB" sz="2200" dirty="0"/>
          </a:p>
          <a:p>
            <a:pPr marL="228600" lvl="1">
              <a:spcBef>
                <a:spcPts val="1000"/>
              </a:spcBef>
              <a:buFont typeface="Arial" panose="020B0604020202020204" pitchFamily="34" charset="0"/>
              <a:buChar char="•"/>
            </a:pPr>
            <a:endParaRPr lang="en-GB" sz="2200" dirty="0"/>
          </a:p>
          <a:p>
            <a:pPr marL="460375" lvl="1"/>
            <a:endParaRPr lang="en-GB" dirty="0"/>
          </a:p>
          <a:p>
            <a:endParaRPr lang="nl-BE" dirty="0"/>
          </a:p>
        </p:txBody>
      </p:sp>
      <p:sp>
        <p:nvSpPr>
          <p:cNvPr id="3" name="Tijdelijke aanduiding voor voettekst 2">
            <a:extLst>
              <a:ext uri="{FF2B5EF4-FFF2-40B4-BE49-F238E27FC236}">
                <a16:creationId xmlns:a16="http://schemas.microsoft.com/office/drawing/2014/main" id="{5C0DBA31-C6C6-D1AC-6292-069A059F741F}"/>
              </a:ext>
            </a:extLst>
          </p:cNvPr>
          <p:cNvSpPr>
            <a:spLocks noGrp="1"/>
          </p:cNvSpPr>
          <p:nvPr>
            <p:ph type="ftr" sz="quarter" idx="10"/>
          </p:nvPr>
        </p:nvSpPr>
        <p:spPr/>
        <p:txBody>
          <a:bodyPr/>
          <a:lstStyle/>
          <a:p>
            <a:endParaRPr lang="en-BE"/>
          </a:p>
        </p:txBody>
      </p:sp>
      <p:sp>
        <p:nvSpPr>
          <p:cNvPr id="4" name="Titel 3">
            <a:extLst>
              <a:ext uri="{FF2B5EF4-FFF2-40B4-BE49-F238E27FC236}">
                <a16:creationId xmlns:a16="http://schemas.microsoft.com/office/drawing/2014/main" id="{9FC09D47-7EB1-8461-B12D-1958CD0FB3C3}"/>
              </a:ext>
            </a:extLst>
          </p:cNvPr>
          <p:cNvSpPr>
            <a:spLocks noGrp="1"/>
          </p:cNvSpPr>
          <p:nvPr>
            <p:ph type="title"/>
          </p:nvPr>
        </p:nvSpPr>
        <p:spPr/>
        <p:txBody>
          <a:bodyPr/>
          <a:lstStyle/>
          <a:p>
            <a:r>
              <a:rPr lang="nl-BE"/>
              <a:t>Competentiegericht interview</a:t>
            </a:r>
          </a:p>
        </p:txBody>
      </p:sp>
      <p:sp>
        <p:nvSpPr>
          <p:cNvPr id="5" name="Tijdelijke aanduiding voor dianummer 4">
            <a:extLst>
              <a:ext uri="{FF2B5EF4-FFF2-40B4-BE49-F238E27FC236}">
                <a16:creationId xmlns:a16="http://schemas.microsoft.com/office/drawing/2014/main" id="{B8F3489A-CB9B-D018-6E6A-F2C72EE47F00}"/>
              </a:ext>
            </a:extLst>
          </p:cNvPr>
          <p:cNvSpPr>
            <a:spLocks noGrp="1"/>
          </p:cNvSpPr>
          <p:nvPr>
            <p:ph type="sldNum" sz="quarter" idx="4"/>
          </p:nvPr>
        </p:nvSpPr>
        <p:spPr/>
        <p:txBody>
          <a:bodyPr/>
          <a:lstStyle/>
          <a:p>
            <a:fld id="{2F336F00-3AB5-4F03-8B67-1D1AA9B2DC45}" type="slidenum">
              <a:rPr lang="nl-BE" smtClean="0"/>
              <a:pPr/>
              <a:t>21</a:t>
            </a:fld>
            <a:r>
              <a:rPr lang="en-BE"/>
              <a:t> |</a:t>
            </a:r>
            <a:endParaRPr lang="nl-BE"/>
          </a:p>
        </p:txBody>
      </p:sp>
    </p:spTree>
    <p:extLst>
      <p:ext uri="{BB962C8B-B14F-4D97-AF65-F5344CB8AC3E}">
        <p14:creationId xmlns:p14="http://schemas.microsoft.com/office/powerpoint/2010/main" val="2740429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B46F940-91CA-4BA0-9382-E3CDAD737C39}"/>
              </a:ext>
            </a:extLst>
          </p:cNvPr>
          <p:cNvSpPr>
            <a:spLocks noGrp="1"/>
          </p:cNvSpPr>
          <p:nvPr>
            <p:ph idx="1"/>
          </p:nvPr>
        </p:nvSpPr>
        <p:spPr/>
        <p:txBody>
          <a:bodyPr vert="horz" lIns="91440" tIns="45720" rIns="91440" bIns="45720" rtlCol="0" anchor="t">
            <a:normAutofit/>
          </a:bodyPr>
          <a:lstStyle/>
          <a:p>
            <a:r>
              <a:rPr lang="en-GB" dirty="0" err="1"/>
              <a:t>Ondersteunende</a:t>
            </a:r>
            <a:r>
              <a:rPr lang="en-GB" dirty="0"/>
              <a:t> </a:t>
            </a:r>
            <a:r>
              <a:rPr lang="en-GB" dirty="0" err="1"/>
              <a:t>documenten</a:t>
            </a:r>
            <a:r>
              <a:rPr lang="en-GB" dirty="0"/>
              <a:t>:</a:t>
            </a:r>
          </a:p>
          <a:p>
            <a:pPr lvl="1"/>
            <a:r>
              <a:rPr lang="en-GB" dirty="0" err="1"/>
              <a:t>Deze</a:t>
            </a:r>
            <a:r>
              <a:rPr lang="en-GB" dirty="0"/>
              <a:t> PPT</a:t>
            </a:r>
          </a:p>
          <a:p>
            <a:pPr lvl="1"/>
            <a:r>
              <a:rPr lang="en-GB" dirty="0" err="1"/>
              <a:t>Overzicht</a:t>
            </a:r>
            <a:r>
              <a:rPr lang="en-GB" dirty="0"/>
              <a:t> van de </a:t>
            </a:r>
            <a:r>
              <a:rPr lang="en-GB" dirty="0" err="1"/>
              <a:t>profielen</a:t>
            </a:r>
            <a:r>
              <a:rPr lang="en-GB" dirty="0"/>
              <a:t> 1 </a:t>
            </a:r>
            <a:r>
              <a:rPr lang="en-GB" dirty="0" err="1"/>
              <a:t>en</a:t>
            </a:r>
            <a:r>
              <a:rPr lang="en-GB" dirty="0"/>
              <a:t> 2 </a:t>
            </a:r>
            <a:r>
              <a:rPr lang="en-GB" dirty="0" err="1"/>
              <a:t>en</a:t>
            </a:r>
            <a:r>
              <a:rPr lang="en-GB" dirty="0"/>
              <a:t> de </a:t>
            </a:r>
            <a:r>
              <a:rPr lang="en-GB" dirty="0" err="1"/>
              <a:t>bijhorende</a:t>
            </a:r>
            <a:r>
              <a:rPr lang="en-GB" dirty="0"/>
              <a:t> </a:t>
            </a:r>
            <a:r>
              <a:rPr lang="en-GB" dirty="0" err="1"/>
              <a:t>leerdoelen</a:t>
            </a:r>
            <a:r>
              <a:rPr lang="en-GB" dirty="0"/>
              <a:t> </a:t>
            </a:r>
            <a:r>
              <a:rPr lang="en-GB" dirty="0" err="1"/>
              <a:t>waar</a:t>
            </a:r>
            <a:r>
              <a:rPr lang="en-GB" dirty="0"/>
              <a:t> je </a:t>
            </a:r>
            <a:r>
              <a:rPr lang="en-GB" dirty="0" err="1"/>
              <a:t>een</a:t>
            </a:r>
            <a:r>
              <a:rPr lang="en-GB" dirty="0"/>
              <a:t> </a:t>
            </a:r>
            <a:r>
              <a:rPr lang="en-GB" dirty="0" err="1"/>
              <a:t>vrijstelling</a:t>
            </a:r>
            <a:r>
              <a:rPr lang="en-GB" dirty="0"/>
              <a:t> </a:t>
            </a:r>
            <a:r>
              <a:rPr lang="en-GB" dirty="0" err="1"/>
              <a:t>kan</a:t>
            </a:r>
            <a:r>
              <a:rPr lang="en-GB" dirty="0"/>
              <a:t> </a:t>
            </a:r>
            <a:r>
              <a:rPr lang="en-GB" dirty="0" err="1"/>
              <a:t>voor</a:t>
            </a:r>
            <a:r>
              <a:rPr lang="en-GB" dirty="0"/>
              <a:t> </a:t>
            </a:r>
            <a:r>
              <a:rPr lang="en-GB" dirty="0" err="1"/>
              <a:t>aanvragen</a:t>
            </a:r>
            <a:r>
              <a:rPr lang="en-GB" dirty="0"/>
              <a:t> </a:t>
            </a:r>
            <a:r>
              <a:rPr lang="en-GB" dirty="0" err="1"/>
              <a:t>en</a:t>
            </a:r>
            <a:r>
              <a:rPr lang="en-GB" dirty="0"/>
              <a:t> de </a:t>
            </a:r>
            <a:r>
              <a:rPr lang="en-GB" dirty="0" err="1"/>
              <a:t>opdrachten</a:t>
            </a:r>
            <a:r>
              <a:rPr lang="en-GB" dirty="0"/>
              <a:t> die we </a:t>
            </a:r>
            <a:r>
              <a:rPr lang="en-GB" dirty="0" err="1"/>
              <a:t>uitwerkten</a:t>
            </a:r>
            <a:r>
              <a:rPr lang="en-GB" dirty="0"/>
              <a:t> </a:t>
            </a:r>
            <a:r>
              <a:rPr lang="en-GB" dirty="0" err="1"/>
              <a:t>gelinkt</a:t>
            </a:r>
            <a:r>
              <a:rPr lang="en-GB" dirty="0"/>
              <a:t> </a:t>
            </a:r>
            <a:r>
              <a:rPr lang="en-GB" dirty="0" err="1"/>
              <a:t>aan</a:t>
            </a:r>
            <a:r>
              <a:rPr lang="en-GB" dirty="0"/>
              <a:t> de </a:t>
            </a:r>
            <a:r>
              <a:rPr lang="en-GB" dirty="0" err="1"/>
              <a:t>verschillende</a:t>
            </a:r>
            <a:r>
              <a:rPr lang="en-GB" dirty="0"/>
              <a:t> </a:t>
            </a:r>
            <a:r>
              <a:rPr lang="en-GB" dirty="0" err="1"/>
              <a:t>opleidingsonderdelen</a:t>
            </a:r>
            <a:endParaRPr lang="en-GB" dirty="0"/>
          </a:p>
          <a:p>
            <a:pPr lvl="1"/>
            <a:r>
              <a:rPr lang="en-GB" dirty="0"/>
              <a:t>Gids </a:t>
            </a:r>
            <a:r>
              <a:rPr lang="en-GB" dirty="0" err="1"/>
              <a:t>voor</a:t>
            </a:r>
            <a:r>
              <a:rPr lang="en-GB" dirty="0"/>
              <a:t> </a:t>
            </a:r>
            <a:r>
              <a:rPr lang="en-GB" dirty="0" err="1"/>
              <a:t>aanvragers</a:t>
            </a:r>
            <a:r>
              <a:rPr lang="en-GB" dirty="0"/>
              <a:t> van de </a:t>
            </a:r>
            <a:r>
              <a:rPr lang="en-GB" dirty="0" err="1"/>
              <a:t>Associatie</a:t>
            </a:r>
            <a:r>
              <a:rPr lang="en-GB" dirty="0"/>
              <a:t> Universiteit Gent: de </a:t>
            </a:r>
            <a:r>
              <a:rPr lang="en-GB" dirty="0" err="1"/>
              <a:t>powerpoint</a:t>
            </a:r>
            <a:r>
              <a:rPr lang="en-GB" dirty="0"/>
              <a:t> is </a:t>
            </a:r>
            <a:r>
              <a:rPr lang="en-GB" dirty="0" err="1"/>
              <a:t>hiervan</a:t>
            </a:r>
            <a:r>
              <a:rPr lang="en-GB" dirty="0"/>
              <a:t> </a:t>
            </a:r>
            <a:r>
              <a:rPr lang="en-GB" dirty="0" err="1"/>
              <a:t>een</a:t>
            </a:r>
            <a:r>
              <a:rPr lang="en-GB" dirty="0"/>
              <a:t> </a:t>
            </a:r>
            <a:r>
              <a:rPr lang="en-GB" dirty="0" err="1"/>
              <a:t>samenvatting</a:t>
            </a:r>
            <a:r>
              <a:rPr lang="en-GB" dirty="0"/>
              <a:t>, je </a:t>
            </a:r>
            <a:r>
              <a:rPr lang="en-GB" dirty="0" err="1"/>
              <a:t>hoeft</a:t>
            </a:r>
            <a:r>
              <a:rPr lang="en-GB" dirty="0"/>
              <a:t> </a:t>
            </a:r>
            <a:r>
              <a:rPr lang="en-GB" dirty="0" err="1"/>
              <a:t>deze</a:t>
            </a:r>
            <a:r>
              <a:rPr lang="en-GB" dirty="0"/>
              <a:t> </a:t>
            </a:r>
            <a:r>
              <a:rPr lang="en-GB" dirty="0" err="1"/>
              <a:t>niet</a:t>
            </a:r>
            <a:r>
              <a:rPr lang="en-GB" dirty="0"/>
              <a:t> </a:t>
            </a:r>
            <a:r>
              <a:rPr lang="en-GB" dirty="0" err="1"/>
              <a:t>volledig</a:t>
            </a:r>
            <a:r>
              <a:rPr lang="en-GB" dirty="0"/>
              <a:t> door </a:t>
            </a:r>
            <a:r>
              <a:rPr lang="en-GB" dirty="0" err="1"/>
              <a:t>te</a:t>
            </a:r>
            <a:r>
              <a:rPr lang="en-GB" dirty="0"/>
              <a:t> </a:t>
            </a:r>
            <a:r>
              <a:rPr lang="en-GB" dirty="0" err="1"/>
              <a:t>nemen</a:t>
            </a:r>
            <a:endParaRPr lang="en-GB" dirty="0"/>
          </a:p>
          <a:p>
            <a:pPr lvl="1"/>
            <a:r>
              <a:rPr lang="en-GB" dirty="0" err="1"/>
              <a:t>Aanmeldingsdocumenten</a:t>
            </a:r>
            <a:r>
              <a:rPr lang="en-GB" dirty="0"/>
              <a:t> (</a:t>
            </a:r>
            <a:r>
              <a:rPr lang="en-GB" dirty="0" err="1"/>
              <a:t>profiel</a:t>
            </a:r>
            <a:r>
              <a:rPr lang="en-GB" dirty="0"/>
              <a:t> 1 of 2)</a:t>
            </a:r>
          </a:p>
          <a:p>
            <a:pPr lvl="1"/>
            <a:r>
              <a:rPr lang="en-GB" dirty="0" err="1"/>
              <a:t>Antwoordsjabloon</a:t>
            </a:r>
            <a:r>
              <a:rPr lang="en-GB" dirty="0"/>
              <a:t> </a:t>
            </a:r>
            <a:r>
              <a:rPr lang="en-GB" dirty="0" err="1"/>
              <a:t>voor</a:t>
            </a:r>
            <a:r>
              <a:rPr lang="en-GB" dirty="0"/>
              <a:t> de </a:t>
            </a:r>
            <a:r>
              <a:rPr lang="en-GB" dirty="0" err="1"/>
              <a:t>opdrachten</a:t>
            </a:r>
            <a:endParaRPr lang="en-GB" dirty="0"/>
          </a:p>
          <a:p>
            <a:endParaRPr lang="en-GB" dirty="0"/>
          </a:p>
          <a:p>
            <a:r>
              <a:rPr lang="en-GB" dirty="0" err="1"/>
              <a:t>Vragen</a:t>
            </a:r>
            <a:r>
              <a:rPr lang="en-GB" dirty="0"/>
              <a:t> over de procedure? Welkom </a:t>
            </a:r>
            <a:r>
              <a:rPr lang="en-GB" dirty="0" err="1"/>
              <a:t>bij</a:t>
            </a:r>
            <a:r>
              <a:rPr lang="en-GB" dirty="0"/>
              <a:t> de EVC </a:t>
            </a:r>
            <a:r>
              <a:rPr lang="en-GB" dirty="0" err="1"/>
              <a:t>begeleider</a:t>
            </a:r>
            <a:r>
              <a:rPr lang="en-GB" dirty="0"/>
              <a:t>!</a:t>
            </a:r>
            <a:br>
              <a:rPr lang="en-GB" dirty="0"/>
            </a:br>
            <a:r>
              <a:rPr lang="en-GB" dirty="0">
                <a:hlinkClick r:id="rId2"/>
              </a:rPr>
              <a:t>evc.orthopedagogie@arteveldehs.be</a:t>
            </a:r>
            <a:endParaRPr lang="en-GB" dirty="0"/>
          </a:p>
          <a:p>
            <a:pPr marL="0" indent="0">
              <a:buNone/>
            </a:pPr>
            <a:endParaRPr lang="en-BE" dirty="0">
              <a:highlight>
                <a:srgbClr val="FFFF00"/>
              </a:highlight>
            </a:endParaRPr>
          </a:p>
        </p:txBody>
      </p:sp>
      <p:sp>
        <p:nvSpPr>
          <p:cNvPr id="3" name="Tijdelijke aanduiding voor voettekst 2">
            <a:extLst>
              <a:ext uri="{FF2B5EF4-FFF2-40B4-BE49-F238E27FC236}">
                <a16:creationId xmlns:a16="http://schemas.microsoft.com/office/drawing/2014/main" id="{9E4E1292-239A-4B84-9F38-EABD83228523}"/>
              </a:ext>
            </a:extLst>
          </p:cNvPr>
          <p:cNvSpPr>
            <a:spLocks noGrp="1"/>
          </p:cNvSpPr>
          <p:nvPr>
            <p:ph type="ftr" sz="quarter" idx="10"/>
          </p:nvPr>
        </p:nvSpPr>
        <p:spPr/>
        <p:txBody>
          <a:bodyPr/>
          <a:lstStyle/>
          <a:p>
            <a:endParaRPr lang="en-BE"/>
          </a:p>
        </p:txBody>
      </p:sp>
      <p:sp>
        <p:nvSpPr>
          <p:cNvPr id="4" name="Titel 3">
            <a:extLst>
              <a:ext uri="{FF2B5EF4-FFF2-40B4-BE49-F238E27FC236}">
                <a16:creationId xmlns:a16="http://schemas.microsoft.com/office/drawing/2014/main" id="{261CEB79-CF09-4499-8C42-44DAA14C7168}"/>
              </a:ext>
            </a:extLst>
          </p:cNvPr>
          <p:cNvSpPr>
            <a:spLocks noGrp="1"/>
          </p:cNvSpPr>
          <p:nvPr>
            <p:ph type="title"/>
          </p:nvPr>
        </p:nvSpPr>
        <p:spPr/>
        <p:txBody>
          <a:bodyPr/>
          <a:lstStyle/>
          <a:p>
            <a:r>
              <a:rPr lang="en-GB" err="1"/>
              <a:t>Nog</a:t>
            </a:r>
            <a:r>
              <a:rPr lang="en-GB"/>
              <a:t> </a:t>
            </a:r>
            <a:r>
              <a:rPr lang="en-GB" err="1"/>
              <a:t>vragen</a:t>
            </a:r>
            <a:r>
              <a:rPr lang="en-GB"/>
              <a:t>?</a:t>
            </a:r>
            <a:endParaRPr lang="en-BE"/>
          </a:p>
        </p:txBody>
      </p:sp>
      <p:sp>
        <p:nvSpPr>
          <p:cNvPr id="5" name="Tijdelijke aanduiding voor dianummer 4">
            <a:extLst>
              <a:ext uri="{FF2B5EF4-FFF2-40B4-BE49-F238E27FC236}">
                <a16:creationId xmlns:a16="http://schemas.microsoft.com/office/drawing/2014/main" id="{F81A61E3-8109-414A-AA73-FE211150F197}"/>
              </a:ext>
            </a:extLst>
          </p:cNvPr>
          <p:cNvSpPr>
            <a:spLocks noGrp="1"/>
          </p:cNvSpPr>
          <p:nvPr>
            <p:ph type="sldNum" sz="quarter" idx="4"/>
          </p:nvPr>
        </p:nvSpPr>
        <p:spPr/>
        <p:txBody>
          <a:bodyPr/>
          <a:lstStyle/>
          <a:p>
            <a:fld id="{2F336F00-3AB5-4F03-8B67-1D1AA9B2DC45}" type="slidenum">
              <a:rPr lang="nl-BE" smtClean="0"/>
              <a:pPr/>
              <a:t>22</a:t>
            </a:fld>
            <a:r>
              <a:rPr lang="en-BE"/>
              <a:t> |</a:t>
            </a:r>
            <a:endParaRPr lang="nl-BE"/>
          </a:p>
        </p:txBody>
      </p:sp>
    </p:spTree>
    <p:extLst>
      <p:ext uri="{BB962C8B-B14F-4D97-AF65-F5344CB8AC3E}">
        <p14:creationId xmlns:p14="http://schemas.microsoft.com/office/powerpoint/2010/main" val="2001967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844B413-3151-8753-6EFE-6B1ADD1B2723}"/>
              </a:ext>
            </a:extLst>
          </p:cNvPr>
          <p:cNvSpPr>
            <a:spLocks noGrp="1"/>
          </p:cNvSpPr>
          <p:nvPr>
            <p:ph idx="1"/>
          </p:nvPr>
        </p:nvSpPr>
        <p:spPr/>
        <p:txBody>
          <a:bodyPr vert="horz" lIns="91440" tIns="45720" rIns="91440" bIns="45720" rtlCol="0" anchor="t">
            <a:normAutofit/>
          </a:bodyPr>
          <a:lstStyle/>
          <a:p>
            <a:r>
              <a:rPr lang="nl-BE" dirty="0"/>
              <a:t>Eerder Verworven Kwalificaties</a:t>
            </a:r>
          </a:p>
          <a:p>
            <a:endParaRPr lang="nl-BE" dirty="0"/>
          </a:p>
          <a:p>
            <a:r>
              <a:rPr lang="en-GB" dirty="0">
                <a:latin typeface="Source Sans Pro"/>
                <a:ea typeface="Source Sans Pro"/>
              </a:rPr>
              <a:t>Een </a:t>
            </a:r>
            <a:r>
              <a:rPr lang="en-GB" dirty="0" err="1">
                <a:latin typeface="Source Sans Pro"/>
                <a:ea typeface="Source Sans Pro"/>
              </a:rPr>
              <a:t>binnenlands</a:t>
            </a:r>
            <a:r>
              <a:rPr lang="en-GB" dirty="0">
                <a:latin typeface="Source Sans Pro"/>
                <a:ea typeface="Source Sans Pro"/>
              </a:rPr>
              <a:t> of </a:t>
            </a:r>
            <a:r>
              <a:rPr lang="en-GB" dirty="0" err="1">
                <a:latin typeface="Source Sans Pro"/>
                <a:ea typeface="Source Sans Pro"/>
              </a:rPr>
              <a:t>buitenlands</a:t>
            </a:r>
            <a:r>
              <a:rPr lang="en-GB" dirty="0">
                <a:latin typeface="Source Sans Pro"/>
                <a:ea typeface="Source Sans Pro"/>
              </a:rPr>
              <a:t> </a:t>
            </a:r>
            <a:r>
              <a:rPr lang="en-GB" b="1" dirty="0" err="1">
                <a:latin typeface="Source Sans Pro"/>
                <a:ea typeface="Source Sans Pro"/>
              </a:rPr>
              <a:t>studiebewijs</a:t>
            </a:r>
            <a:r>
              <a:rPr lang="en-GB" dirty="0">
                <a:latin typeface="Source Sans Pro"/>
                <a:ea typeface="Source Sans Pro"/>
              </a:rPr>
              <a:t> </a:t>
            </a:r>
            <a:r>
              <a:rPr lang="en-GB" dirty="0" err="1">
                <a:latin typeface="Source Sans Pro"/>
                <a:ea typeface="Source Sans Pro"/>
              </a:rPr>
              <a:t>dat</a:t>
            </a:r>
            <a:r>
              <a:rPr lang="en-GB" dirty="0">
                <a:latin typeface="Source Sans Pro"/>
                <a:ea typeface="Source Sans Pro"/>
              </a:rPr>
              <a:t> </a:t>
            </a:r>
            <a:r>
              <a:rPr lang="en-GB" dirty="0" err="1">
                <a:latin typeface="Source Sans Pro"/>
                <a:ea typeface="Source Sans Pro"/>
              </a:rPr>
              <a:t>aangeeft</a:t>
            </a:r>
            <a:r>
              <a:rPr lang="en-GB" dirty="0">
                <a:latin typeface="Source Sans Pro"/>
                <a:ea typeface="Source Sans Pro"/>
              </a:rPr>
              <a:t> </a:t>
            </a:r>
            <a:r>
              <a:rPr lang="en-GB" dirty="0" err="1">
                <a:latin typeface="Source Sans Pro"/>
                <a:ea typeface="Source Sans Pro"/>
              </a:rPr>
              <a:t>dat</a:t>
            </a:r>
            <a:r>
              <a:rPr lang="en-GB" dirty="0">
                <a:latin typeface="Source Sans Pro"/>
                <a:ea typeface="Source Sans Pro"/>
              </a:rPr>
              <a:t> </a:t>
            </a:r>
            <a:r>
              <a:rPr lang="en-GB" dirty="0" err="1">
                <a:latin typeface="Source Sans Pro"/>
                <a:ea typeface="Source Sans Pro"/>
              </a:rPr>
              <a:t>een</a:t>
            </a:r>
            <a:r>
              <a:rPr lang="en-GB" dirty="0">
                <a:latin typeface="Source Sans Pro"/>
                <a:ea typeface="Source Sans Pro"/>
              </a:rPr>
              <a:t> </a:t>
            </a:r>
            <a:r>
              <a:rPr lang="en-GB" dirty="0" err="1">
                <a:latin typeface="Source Sans Pro"/>
                <a:ea typeface="Source Sans Pro"/>
              </a:rPr>
              <a:t>formeel</a:t>
            </a:r>
            <a:r>
              <a:rPr lang="en-GB" dirty="0">
                <a:latin typeface="Source Sans Pro"/>
                <a:ea typeface="Source Sans Pro"/>
              </a:rPr>
              <a:t> </a:t>
            </a:r>
            <a:r>
              <a:rPr lang="en-GB" dirty="0" err="1">
                <a:latin typeface="Source Sans Pro"/>
                <a:ea typeface="Source Sans Pro"/>
              </a:rPr>
              <a:t>leertraject</a:t>
            </a:r>
            <a:r>
              <a:rPr lang="en-GB" dirty="0">
                <a:latin typeface="Source Sans Pro"/>
                <a:ea typeface="Source Sans Pro"/>
              </a:rPr>
              <a:t>, al dan </a:t>
            </a:r>
            <a:r>
              <a:rPr lang="en-GB" dirty="0" err="1">
                <a:latin typeface="Source Sans Pro"/>
                <a:ea typeface="Source Sans Pro"/>
              </a:rPr>
              <a:t>niet</a:t>
            </a:r>
            <a:r>
              <a:rPr lang="en-GB" dirty="0">
                <a:latin typeface="Source Sans Pro"/>
                <a:ea typeface="Source Sans Pro"/>
              </a:rPr>
              <a:t> </a:t>
            </a:r>
            <a:r>
              <a:rPr lang="en-GB" dirty="0" err="1">
                <a:latin typeface="Source Sans Pro"/>
                <a:ea typeface="Source Sans Pro"/>
              </a:rPr>
              <a:t>binnen</a:t>
            </a:r>
            <a:r>
              <a:rPr lang="en-GB" dirty="0">
                <a:latin typeface="Source Sans Pro"/>
                <a:ea typeface="Source Sans Pro"/>
              </a:rPr>
              <a:t> het </a:t>
            </a:r>
            <a:r>
              <a:rPr lang="en-GB" dirty="0" err="1">
                <a:latin typeface="Source Sans Pro"/>
                <a:ea typeface="Source Sans Pro"/>
              </a:rPr>
              <a:t>onderwijs</a:t>
            </a:r>
            <a:r>
              <a:rPr lang="en-GB" dirty="0">
                <a:latin typeface="Source Sans Pro"/>
                <a:ea typeface="Source Sans Pro"/>
              </a:rPr>
              <a:t>, met </a:t>
            </a:r>
            <a:r>
              <a:rPr lang="en-GB" dirty="0" err="1">
                <a:latin typeface="Source Sans Pro"/>
                <a:ea typeface="Source Sans Pro"/>
              </a:rPr>
              <a:t>goed</a:t>
            </a:r>
            <a:r>
              <a:rPr lang="en-GB" dirty="0">
                <a:latin typeface="Source Sans Pro"/>
                <a:ea typeface="Source Sans Pro"/>
              </a:rPr>
              <a:t> </a:t>
            </a:r>
            <a:r>
              <a:rPr lang="en-GB" dirty="0" err="1">
                <a:latin typeface="Source Sans Pro"/>
                <a:ea typeface="Source Sans Pro"/>
              </a:rPr>
              <a:t>gevolg</a:t>
            </a:r>
            <a:r>
              <a:rPr lang="en-GB" dirty="0">
                <a:latin typeface="Source Sans Pro"/>
                <a:ea typeface="Source Sans Pro"/>
              </a:rPr>
              <a:t> </a:t>
            </a:r>
            <a:r>
              <a:rPr lang="en-GB" dirty="0" err="1">
                <a:latin typeface="Source Sans Pro"/>
                <a:ea typeface="Source Sans Pro"/>
              </a:rPr>
              <a:t>werd</a:t>
            </a:r>
            <a:r>
              <a:rPr lang="en-GB" dirty="0">
                <a:latin typeface="Source Sans Pro"/>
                <a:ea typeface="Source Sans Pro"/>
              </a:rPr>
              <a:t> </a:t>
            </a:r>
            <a:r>
              <a:rPr lang="en-GB" dirty="0" err="1">
                <a:latin typeface="Source Sans Pro"/>
                <a:ea typeface="Source Sans Pro"/>
              </a:rPr>
              <a:t>doorlopen</a:t>
            </a:r>
            <a:r>
              <a:rPr lang="en-GB" dirty="0">
                <a:latin typeface="Source Sans Pro"/>
                <a:ea typeface="Source Sans Pro"/>
              </a:rPr>
              <a:t>.</a:t>
            </a:r>
            <a:endParaRPr lang="en-GB" dirty="0"/>
          </a:p>
          <a:p>
            <a:pPr marL="460375" lvl="1"/>
            <a:r>
              <a:rPr lang="en-GB" dirty="0" err="1"/>
              <a:t>Bijvoorbeeld</a:t>
            </a:r>
            <a:r>
              <a:rPr lang="en-GB" dirty="0"/>
              <a:t> diploma’s, </a:t>
            </a:r>
            <a:r>
              <a:rPr lang="en-GB" dirty="0" err="1"/>
              <a:t>attesten</a:t>
            </a:r>
            <a:r>
              <a:rPr lang="en-GB" dirty="0"/>
              <a:t>, </a:t>
            </a:r>
            <a:r>
              <a:rPr lang="en-GB" dirty="0" err="1"/>
              <a:t>certificaten</a:t>
            </a:r>
            <a:r>
              <a:rPr lang="en-GB" dirty="0"/>
              <a:t> </a:t>
            </a:r>
            <a:r>
              <a:rPr lang="en-GB" dirty="0" err="1"/>
              <a:t>behaald</a:t>
            </a:r>
            <a:r>
              <a:rPr lang="en-GB" dirty="0"/>
              <a:t> in </a:t>
            </a:r>
            <a:r>
              <a:rPr lang="en-GB" dirty="0" err="1"/>
              <a:t>een</a:t>
            </a:r>
            <a:r>
              <a:rPr lang="en-GB" dirty="0"/>
              <a:t> </a:t>
            </a:r>
            <a:r>
              <a:rPr lang="en-GB" dirty="0" err="1"/>
              <a:t>erkende</a:t>
            </a:r>
            <a:r>
              <a:rPr lang="en-GB" dirty="0"/>
              <a:t> </a:t>
            </a:r>
            <a:r>
              <a:rPr lang="en-GB" dirty="0" err="1"/>
              <a:t>onderwijsinstelling</a:t>
            </a:r>
            <a:endParaRPr lang="en-GB" dirty="0"/>
          </a:p>
          <a:p>
            <a:pPr marL="460375" lvl="1"/>
            <a:endParaRPr lang="en-GB" dirty="0"/>
          </a:p>
          <a:p>
            <a:r>
              <a:rPr lang="en-GB" dirty="0">
                <a:latin typeface="Source Sans Pro"/>
                <a:ea typeface="Source Sans Pro"/>
              </a:rPr>
              <a:t>Je </a:t>
            </a:r>
            <a:r>
              <a:rPr lang="en-GB" dirty="0" err="1">
                <a:latin typeface="Source Sans Pro"/>
                <a:ea typeface="Source Sans Pro"/>
              </a:rPr>
              <a:t>kan</a:t>
            </a:r>
            <a:r>
              <a:rPr lang="en-GB" dirty="0">
                <a:latin typeface="Source Sans Pro"/>
                <a:ea typeface="Source Sans Pro"/>
              </a:rPr>
              <a:t> </a:t>
            </a:r>
            <a:r>
              <a:rPr lang="en-GB" dirty="0" err="1">
                <a:latin typeface="Source Sans Pro"/>
                <a:ea typeface="Source Sans Pro"/>
              </a:rPr>
              <a:t>vrijstellingen</a:t>
            </a:r>
            <a:r>
              <a:rPr lang="en-GB" dirty="0">
                <a:latin typeface="Source Sans Pro"/>
                <a:ea typeface="Source Sans Pro"/>
              </a:rPr>
              <a:t> EVK </a:t>
            </a:r>
            <a:r>
              <a:rPr lang="en-GB" dirty="0" err="1">
                <a:latin typeface="Source Sans Pro"/>
                <a:ea typeface="Source Sans Pro"/>
              </a:rPr>
              <a:t>aanvragen</a:t>
            </a:r>
            <a:r>
              <a:rPr lang="en-GB" dirty="0">
                <a:latin typeface="Source Sans Pro"/>
                <a:ea typeface="Source Sans Pro"/>
              </a:rPr>
              <a:t> </a:t>
            </a:r>
            <a:r>
              <a:rPr lang="en-GB" dirty="0" err="1">
                <a:latin typeface="Source Sans Pro"/>
                <a:ea typeface="Source Sans Pro"/>
              </a:rPr>
              <a:t>o.b.v.</a:t>
            </a:r>
            <a:r>
              <a:rPr lang="en-GB" dirty="0">
                <a:latin typeface="Source Sans Pro"/>
                <a:ea typeface="Source Sans Pro"/>
              </a:rPr>
              <a:t> </a:t>
            </a:r>
            <a:r>
              <a:rPr lang="en-GB" dirty="0" err="1">
                <a:latin typeface="Source Sans Pro"/>
                <a:ea typeface="Source Sans Pro"/>
              </a:rPr>
              <a:t>een</a:t>
            </a:r>
            <a:r>
              <a:rPr lang="en-GB" dirty="0">
                <a:latin typeface="Source Sans Pro"/>
                <a:ea typeface="Source Sans Pro"/>
              </a:rPr>
              <a:t> </a:t>
            </a:r>
            <a:r>
              <a:rPr lang="en-GB" dirty="0" err="1">
                <a:latin typeface="Source Sans Pro"/>
                <a:ea typeface="Source Sans Pro"/>
              </a:rPr>
              <a:t>aantal</a:t>
            </a:r>
            <a:r>
              <a:rPr lang="en-GB" dirty="0">
                <a:latin typeface="Source Sans Pro"/>
                <a:ea typeface="Source Sans Pro"/>
              </a:rPr>
              <a:t> </a:t>
            </a:r>
            <a:r>
              <a:rPr lang="en-GB" dirty="0" err="1">
                <a:latin typeface="Source Sans Pro"/>
                <a:ea typeface="Source Sans Pro"/>
              </a:rPr>
              <a:t>behaalde</a:t>
            </a:r>
            <a:r>
              <a:rPr lang="en-GB" dirty="0">
                <a:latin typeface="Source Sans Pro"/>
                <a:ea typeface="Source Sans Pro"/>
              </a:rPr>
              <a:t> credits.</a:t>
            </a:r>
          </a:p>
          <a:p>
            <a:endParaRPr lang="en-GB" dirty="0">
              <a:latin typeface="Source Sans Pro"/>
              <a:ea typeface="Source Sans Pro"/>
            </a:endParaRPr>
          </a:p>
          <a:p>
            <a:r>
              <a:rPr lang="en-GB" dirty="0">
                <a:latin typeface="Source Sans Pro"/>
                <a:ea typeface="Source Sans Pro"/>
              </a:rPr>
              <a:t>Als je </a:t>
            </a:r>
            <a:r>
              <a:rPr lang="en-GB" dirty="0" err="1">
                <a:latin typeface="Source Sans Pro"/>
                <a:ea typeface="Source Sans Pro"/>
              </a:rPr>
              <a:t>denkt</a:t>
            </a:r>
            <a:r>
              <a:rPr lang="en-GB" dirty="0">
                <a:latin typeface="Source Sans Pro"/>
                <a:ea typeface="Source Sans Pro"/>
              </a:rPr>
              <a:t> </a:t>
            </a:r>
            <a:r>
              <a:rPr lang="en-GB" dirty="0" err="1">
                <a:latin typeface="Source Sans Pro"/>
                <a:ea typeface="Source Sans Pro"/>
              </a:rPr>
              <a:t>hiervoor</a:t>
            </a:r>
            <a:r>
              <a:rPr lang="en-GB" dirty="0">
                <a:latin typeface="Source Sans Pro"/>
                <a:ea typeface="Source Sans Pro"/>
              </a:rPr>
              <a:t> in </a:t>
            </a:r>
            <a:r>
              <a:rPr lang="en-GB" dirty="0" err="1">
                <a:latin typeface="Source Sans Pro"/>
                <a:ea typeface="Source Sans Pro"/>
              </a:rPr>
              <a:t>aanmerking</a:t>
            </a:r>
            <a:r>
              <a:rPr lang="en-GB" dirty="0">
                <a:latin typeface="Source Sans Pro"/>
                <a:ea typeface="Source Sans Pro"/>
              </a:rPr>
              <a:t> </a:t>
            </a:r>
            <a:r>
              <a:rPr lang="en-GB" dirty="0" err="1">
                <a:latin typeface="Source Sans Pro"/>
                <a:ea typeface="Source Sans Pro"/>
              </a:rPr>
              <a:t>te</a:t>
            </a:r>
            <a:r>
              <a:rPr lang="en-GB" dirty="0">
                <a:latin typeface="Source Sans Pro"/>
                <a:ea typeface="Source Sans Pro"/>
              </a:rPr>
              <a:t> </a:t>
            </a:r>
            <a:r>
              <a:rPr lang="en-GB" dirty="0" err="1">
                <a:latin typeface="Source Sans Pro"/>
                <a:ea typeface="Source Sans Pro"/>
              </a:rPr>
              <a:t>komen</a:t>
            </a:r>
            <a:r>
              <a:rPr lang="en-GB" dirty="0">
                <a:latin typeface="Source Sans Pro"/>
                <a:ea typeface="Source Sans Pro"/>
              </a:rPr>
              <a:t> mail je </a:t>
            </a:r>
            <a:r>
              <a:rPr lang="en-GB" dirty="0" err="1">
                <a:latin typeface="Source Sans Pro"/>
                <a:ea typeface="Source Sans Pro"/>
              </a:rPr>
              <a:t>naar</a:t>
            </a:r>
            <a:r>
              <a:rPr lang="en-GB" dirty="0">
                <a:latin typeface="Source Sans Pro"/>
                <a:ea typeface="Source Sans Pro"/>
              </a:rPr>
              <a:t> </a:t>
            </a:r>
            <a:r>
              <a:rPr lang="nl-BE" dirty="0">
                <a:latin typeface="Source Sans Pro"/>
                <a:ea typeface="Source Sans Pro"/>
                <a:hlinkClick r:id="rId2"/>
              </a:rPr>
              <a:t>trajectbeheer.orthopedagogie@arteveldehs.be</a:t>
            </a:r>
            <a:endParaRPr lang="en-GB" dirty="0">
              <a:latin typeface="Source Sans Pro"/>
              <a:ea typeface="Source Sans Pro"/>
            </a:endParaRPr>
          </a:p>
          <a:p>
            <a:endParaRPr lang="en-GB" dirty="0"/>
          </a:p>
        </p:txBody>
      </p:sp>
      <p:sp>
        <p:nvSpPr>
          <p:cNvPr id="3" name="Tijdelijke aanduiding voor voettekst 2">
            <a:extLst>
              <a:ext uri="{FF2B5EF4-FFF2-40B4-BE49-F238E27FC236}">
                <a16:creationId xmlns:a16="http://schemas.microsoft.com/office/drawing/2014/main" id="{0153648D-4C80-F464-A899-C601707480B6}"/>
              </a:ext>
            </a:extLst>
          </p:cNvPr>
          <p:cNvSpPr>
            <a:spLocks noGrp="1"/>
          </p:cNvSpPr>
          <p:nvPr>
            <p:ph type="ftr" sz="quarter" idx="10"/>
          </p:nvPr>
        </p:nvSpPr>
        <p:spPr/>
        <p:txBody>
          <a:bodyPr/>
          <a:lstStyle/>
          <a:p>
            <a:endParaRPr lang="en-BE"/>
          </a:p>
        </p:txBody>
      </p:sp>
      <p:sp>
        <p:nvSpPr>
          <p:cNvPr id="4" name="Titel 3">
            <a:extLst>
              <a:ext uri="{FF2B5EF4-FFF2-40B4-BE49-F238E27FC236}">
                <a16:creationId xmlns:a16="http://schemas.microsoft.com/office/drawing/2014/main" id="{420D70CD-CED8-5E82-6830-A98E470C1F9E}"/>
              </a:ext>
            </a:extLst>
          </p:cNvPr>
          <p:cNvSpPr>
            <a:spLocks noGrp="1"/>
          </p:cNvSpPr>
          <p:nvPr>
            <p:ph type="title"/>
          </p:nvPr>
        </p:nvSpPr>
        <p:spPr/>
        <p:txBody>
          <a:bodyPr/>
          <a:lstStyle/>
          <a:p>
            <a:r>
              <a:rPr lang="nl-BE"/>
              <a:t>Verschil met EVK</a:t>
            </a:r>
          </a:p>
        </p:txBody>
      </p:sp>
      <p:sp>
        <p:nvSpPr>
          <p:cNvPr id="5" name="Tijdelijke aanduiding voor dianummer 4">
            <a:extLst>
              <a:ext uri="{FF2B5EF4-FFF2-40B4-BE49-F238E27FC236}">
                <a16:creationId xmlns:a16="http://schemas.microsoft.com/office/drawing/2014/main" id="{8592D533-4E22-BDC4-ABBD-D5E9B047EC87}"/>
              </a:ext>
            </a:extLst>
          </p:cNvPr>
          <p:cNvSpPr>
            <a:spLocks noGrp="1"/>
          </p:cNvSpPr>
          <p:nvPr>
            <p:ph type="sldNum" sz="quarter" idx="4"/>
          </p:nvPr>
        </p:nvSpPr>
        <p:spPr/>
        <p:txBody>
          <a:bodyPr/>
          <a:lstStyle/>
          <a:p>
            <a:fld id="{2F336F00-3AB5-4F03-8B67-1D1AA9B2DC45}" type="slidenum">
              <a:rPr lang="nl-BE" smtClean="0"/>
              <a:pPr/>
              <a:t>3</a:t>
            </a:fld>
            <a:r>
              <a:rPr lang="en-BE"/>
              <a:t> |</a:t>
            </a:r>
            <a:endParaRPr lang="nl-BE"/>
          </a:p>
        </p:txBody>
      </p:sp>
    </p:spTree>
    <p:extLst>
      <p:ext uri="{BB962C8B-B14F-4D97-AF65-F5344CB8AC3E}">
        <p14:creationId xmlns:p14="http://schemas.microsoft.com/office/powerpoint/2010/main" val="4233404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BBCDD28-11CB-47F6-B779-C5CBFC8C6C9A}"/>
              </a:ext>
            </a:extLst>
          </p:cNvPr>
          <p:cNvSpPr>
            <a:spLocks noGrp="1"/>
          </p:cNvSpPr>
          <p:nvPr>
            <p:ph idx="1"/>
          </p:nvPr>
        </p:nvSpPr>
        <p:spPr/>
        <p:txBody>
          <a:bodyPr vert="horz" lIns="91440" tIns="45720" rIns="91440" bIns="45720" rtlCol="0" anchor="t">
            <a:normAutofit lnSpcReduction="10000"/>
          </a:bodyPr>
          <a:lstStyle/>
          <a:p>
            <a:r>
              <a:rPr lang="en-GB" dirty="0">
                <a:latin typeface="Source Sans Pro"/>
                <a:ea typeface="Source Sans Pro"/>
              </a:rPr>
              <a:t>Voor </a:t>
            </a:r>
            <a:r>
              <a:rPr lang="en-GB" dirty="0" err="1">
                <a:latin typeface="Source Sans Pro"/>
                <a:ea typeface="Source Sans Pro"/>
              </a:rPr>
              <a:t>studenten</a:t>
            </a:r>
            <a:r>
              <a:rPr lang="en-GB" dirty="0">
                <a:latin typeface="Source Sans Pro"/>
                <a:ea typeface="Source Sans Pro"/>
              </a:rPr>
              <a:t> die </a:t>
            </a:r>
            <a:r>
              <a:rPr lang="en-GB" dirty="0" err="1">
                <a:latin typeface="Source Sans Pro"/>
                <a:ea typeface="Source Sans Pro"/>
              </a:rPr>
              <a:t>voldoen</a:t>
            </a:r>
            <a:r>
              <a:rPr lang="en-GB" dirty="0">
                <a:latin typeface="Source Sans Pro"/>
                <a:ea typeface="Source Sans Pro"/>
              </a:rPr>
              <a:t> </a:t>
            </a:r>
            <a:r>
              <a:rPr lang="en-GB" dirty="0" err="1">
                <a:latin typeface="Source Sans Pro"/>
                <a:ea typeface="Source Sans Pro"/>
              </a:rPr>
              <a:t>aan</a:t>
            </a:r>
            <a:r>
              <a:rPr lang="en-GB" dirty="0">
                <a:latin typeface="Source Sans Pro"/>
                <a:ea typeface="Source Sans Pro"/>
              </a:rPr>
              <a:t> de </a:t>
            </a:r>
            <a:r>
              <a:rPr lang="en-GB" b="1" dirty="0" err="1">
                <a:latin typeface="Source Sans Pro"/>
                <a:ea typeface="Source Sans Pro"/>
              </a:rPr>
              <a:t>algemene</a:t>
            </a:r>
            <a:r>
              <a:rPr lang="en-GB" b="1" dirty="0">
                <a:latin typeface="Source Sans Pro"/>
                <a:ea typeface="Source Sans Pro"/>
              </a:rPr>
              <a:t> </a:t>
            </a:r>
            <a:r>
              <a:rPr lang="en-GB" b="1" dirty="0" err="1">
                <a:latin typeface="Source Sans Pro"/>
                <a:ea typeface="Source Sans Pro"/>
              </a:rPr>
              <a:t>toelatingsvoorwaarden</a:t>
            </a:r>
            <a:r>
              <a:rPr lang="en-GB" b="1" dirty="0">
                <a:latin typeface="Source Sans Pro"/>
                <a:ea typeface="Source Sans Pro"/>
              </a:rPr>
              <a:t> </a:t>
            </a:r>
            <a:r>
              <a:rPr lang="en-GB" dirty="0" err="1">
                <a:latin typeface="Source Sans Pro"/>
                <a:ea typeface="Source Sans Pro"/>
              </a:rPr>
              <a:t>voor</a:t>
            </a:r>
            <a:r>
              <a:rPr lang="en-GB" dirty="0">
                <a:latin typeface="Source Sans Pro"/>
                <a:ea typeface="Source Sans Pro"/>
              </a:rPr>
              <a:t> </a:t>
            </a:r>
            <a:r>
              <a:rPr lang="en-GB" dirty="0" err="1">
                <a:latin typeface="Source Sans Pro"/>
                <a:ea typeface="Source Sans Pro"/>
              </a:rPr>
              <a:t>hoger</a:t>
            </a:r>
            <a:r>
              <a:rPr lang="en-GB" dirty="0">
                <a:latin typeface="Source Sans Pro"/>
                <a:ea typeface="Source Sans Pro"/>
              </a:rPr>
              <a:t> </a:t>
            </a:r>
            <a:r>
              <a:rPr lang="en-GB" dirty="0" err="1">
                <a:latin typeface="Source Sans Pro"/>
                <a:ea typeface="Source Sans Pro"/>
              </a:rPr>
              <a:t>onderwijs</a:t>
            </a:r>
            <a:endParaRPr lang="en-GB" dirty="0">
              <a:latin typeface="Source Sans Pro"/>
              <a:ea typeface="Source Sans Pro"/>
            </a:endParaRPr>
          </a:p>
          <a:p>
            <a:pPr marL="460375" lvl="1"/>
            <a:r>
              <a:rPr lang="en-GB" dirty="0" err="1">
                <a:latin typeface="Source Sans Pro"/>
                <a:ea typeface="Source Sans Pro"/>
              </a:rPr>
              <a:t>Getuigschrift</a:t>
            </a:r>
            <a:r>
              <a:rPr lang="en-GB" dirty="0">
                <a:latin typeface="Source Sans Pro"/>
                <a:ea typeface="Source Sans Pro"/>
              </a:rPr>
              <a:t> </a:t>
            </a:r>
            <a:r>
              <a:rPr lang="en-GB" dirty="0" err="1">
                <a:latin typeface="Source Sans Pro"/>
                <a:ea typeface="Source Sans Pro"/>
              </a:rPr>
              <a:t>tweede</a:t>
            </a:r>
            <a:r>
              <a:rPr lang="en-GB" dirty="0">
                <a:latin typeface="Source Sans Pro"/>
                <a:ea typeface="Source Sans Pro"/>
              </a:rPr>
              <a:t> </a:t>
            </a:r>
            <a:r>
              <a:rPr lang="en-GB" dirty="0" err="1">
                <a:latin typeface="Source Sans Pro"/>
                <a:ea typeface="Source Sans Pro"/>
              </a:rPr>
              <a:t>leerjaar</a:t>
            </a:r>
            <a:r>
              <a:rPr lang="en-GB" dirty="0">
                <a:latin typeface="Source Sans Pro"/>
                <a:ea typeface="Source Sans Pro"/>
              </a:rPr>
              <a:t> van de </a:t>
            </a:r>
            <a:r>
              <a:rPr lang="en-GB" dirty="0" err="1">
                <a:latin typeface="Source Sans Pro"/>
                <a:ea typeface="Source Sans Pro"/>
              </a:rPr>
              <a:t>derde</a:t>
            </a:r>
            <a:r>
              <a:rPr lang="en-GB" dirty="0">
                <a:latin typeface="Source Sans Pro"/>
                <a:ea typeface="Source Sans Pro"/>
              </a:rPr>
              <a:t> </a:t>
            </a:r>
            <a:r>
              <a:rPr lang="en-GB" dirty="0" err="1">
                <a:latin typeface="Source Sans Pro"/>
                <a:ea typeface="Source Sans Pro"/>
              </a:rPr>
              <a:t>graad</a:t>
            </a:r>
            <a:r>
              <a:rPr lang="en-GB" dirty="0">
                <a:latin typeface="Source Sans Pro"/>
                <a:ea typeface="Source Sans Pro"/>
              </a:rPr>
              <a:t> </a:t>
            </a:r>
            <a:r>
              <a:rPr lang="en-GB" dirty="0" err="1">
                <a:latin typeface="Source Sans Pro"/>
                <a:ea typeface="Source Sans Pro"/>
              </a:rPr>
              <a:t>secundair</a:t>
            </a:r>
            <a:r>
              <a:rPr lang="en-GB" dirty="0">
                <a:latin typeface="Source Sans Pro"/>
                <a:ea typeface="Source Sans Pro"/>
              </a:rPr>
              <a:t> </a:t>
            </a:r>
            <a:r>
              <a:rPr lang="en-GB" dirty="0" err="1">
                <a:latin typeface="Source Sans Pro"/>
                <a:ea typeface="Source Sans Pro"/>
              </a:rPr>
              <a:t>onderwijs</a:t>
            </a:r>
            <a:r>
              <a:rPr lang="en-GB" dirty="0">
                <a:latin typeface="Source Sans Pro"/>
                <a:ea typeface="Source Sans Pro"/>
              </a:rPr>
              <a:t> </a:t>
            </a:r>
            <a:r>
              <a:rPr lang="en-GB" dirty="0" err="1">
                <a:latin typeface="Source Sans Pro"/>
                <a:ea typeface="Source Sans Pro"/>
              </a:rPr>
              <a:t>nodig</a:t>
            </a:r>
            <a:r>
              <a:rPr lang="en-GB" dirty="0">
                <a:latin typeface="Source Sans Pro"/>
                <a:ea typeface="Source Sans Pro"/>
              </a:rPr>
              <a:t> </a:t>
            </a:r>
            <a:endParaRPr lang="en-GB" dirty="0"/>
          </a:p>
          <a:p>
            <a:pPr marL="460375" lvl="1"/>
            <a:r>
              <a:rPr lang="en-GB" dirty="0" err="1">
                <a:latin typeface="Source Sans Pro"/>
                <a:ea typeface="Source Sans Pro"/>
              </a:rPr>
              <a:t>Taalvoorwaarden</a:t>
            </a:r>
            <a:r>
              <a:rPr lang="en-GB" dirty="0">
                <a:latin typeface="Source Sans Pro"/>
                <a:ea typeface="Source Sans Pro"/>
              </a:rPr>
              <a:t>: </a:t>
            </a:r>
            <a:r>
              <a:rPr lang="en-GB" dirty="0" err="1">
                <a:latin typeface="Source Sans Pro"/>
                <a:ea typeface="Source Sans Pro"/>
              </a:rPr>
              <a:t>bijv</a:t>
            </a:r>
            <a:r>
              <a:rPr lang="en-GB" dirty="0">
                <a:latin typeface="Source Sans Pro"/>
                <a:ea typeface="Source Sans Pro"/>
              </a:rPr>
              <a:t> </a:t>
            </a:r>
            <a:r>
              <a:rPr lang="en-GB" dirty="0" err="1">
                <a:latin typeface="Source Sans Pro"/>
                <a:ea typeface="Source Sans Pro"/>
              </a:rPr>
              <a:t>Nederlandstalig</a:t>
            </a:r>
            <a:r>
              <a:rPr lang="en-GB" dirty="0">
                <a:latin typeface="Source Sans Pro"/>
                <a:ea typeface="Source Sans Pro"/>
              </a:rPr>
              <a:t> </a:t>
            </a:r>
            <a:r>
              <a:rPr lang="en-GB" dirty="0" err="1">
                <a:latin typeface="Source Sans Pro"/>
                <a:ea typeface="Source Sans Pro"/>
              </a:rPr>
              <a:t>secundair</a:t>
            </a:r>
            <a:r>
              <a:rPr lang="en-GB" dirty="0">
                <a:latin typeface="Source Sans Pro"/>
                <a:ea typeface="Source Sans Pro"/>
              </a:rPr>
              <a:t> </a:t>
            </a:r>
            <a:r>
              <a:rPr lang="en-GB" dirty="0" err="1">
                <a:latin typeface="Source Sans Pro"/>
                <a:ea typeface="Source Sans Pro"/>
              </a:rPr>
              <a:t>onderwijs</a:t>
            </a:r>
            <a:endParaRPr lang="en-GB" dirty="0"/>
          </a:p>
          <a:p>
            <a:endParaRPr lang="en-GB" sz="800" dirty="0"/>
          </a:p>
          <a:p>
            <a:r>
              <a:rPr lang="en-GB" dirty="0">
                <a:latin typeface="Source Sans Pro"/>
                <a:ea typeface="Source Sans Pro"/>
              </a:rPr>
              <a:t>Voor </a:t>
            </a:r>
            <a:r>
              <a:rPr lang="en-GB" dirty="0" err="1">
                <a:latin typeface="Source Sans Pro"/>
                <a:ea typeface="Source Sans Pro"/>
              </a:rPr>
              <a:t>studenten</a:t>
            </a:r>
            <a:r>
              <a:rPr lang="en-GB" dirty="0">
                <a:latin typeface="Source Sans Pro"/>
                <a:ea typeface="Source Sans Pro"/>
              </a:rPr>
              <a:t> </a:t>
            </a:r>
            <a:r>
              <a:rPr lang="en-GB" b="1" dirty="0">
                <a:latin typeface="Source Sans Pro"/>
                <a:ea typeface="Source Sans Pro"/>
              </a:rPr>
              <a:t>met </a:t>
            </a:r>
            <a:r>
              <a:rPr lang="en-GB" b="1" dirty="0" err="1">
                <a:latin typeface="Source Sans Pro"/>
                <a:ea typeface="Source Sans Pro"/>
              </a:rPr>
              <a:t>relevante</a:t>
            </a:r>
            <a:r>
              <a:rPr lang="en-GB" b="1" dirty="0">
                <a:latin typeface="Source Sans Pro"/>
                <a:ea typeface="Source Sans Pro"/>
              </a:rPr>
              <a:t> </a:t>
            </a:r>
            <a:r>
              <a:rPr lang="en-GB" b="1" dirty="0" err="1">
                <a:latin typeface="Source Sans Pro"/>
                <a:ea typeface="Source Sans Pro"/>
              </a:rPr>
              <a:t>betaalde</a:t>
            </a:r>
            <a:r>
              <a:rPr lang="en-GB" b="1" dirty="0">
                <a:latin typeface="Source Sans Pro"/>
                <a:ea typeface="Source Sans Pro"/>
              </a:rPr>
              <a:t> </a:t>
            </a:r>
            <a:r>
              <a:rPr lang="en-GB" b="1" dirty="0" err="1">
                <a:latin typeface="Source Sans Pro"/>
                <a:ea typeface="Source Sans Pro"/>
              </a:rPr>
              <a:t>werkervaring</a:t>
            </a:r>
            <a:r>
              <a:rPr lang="en-GB" b="1" dirty="0">
                <a:latin typeface="Source Sans Pro"/>
                <a:ea typeface="Source Sans Pro"/>
              </a:rPr>
              <a:t> </a:t>
            </a:r>
            <a:r>
              <a:rPr lang="en-GB" dirty="0">
                <a:latin typeface="Source Sans Pro"/>
                <a:ea typeface="Source Sans Pro"/>
              </a:rPr>
              <a:t>in de sector (</a:t>
            </a:r>
            <a:r>
              <a:rPr lang="en-GB" dirty="0" err="1">
                <a:latin typeface="Source Sans Pro"/>
                <a:ea typeface="Source Sans Pro"/>
              </a:rPr>
              <a:t>als</a:t>
            </a:r>
            <a:r>
              <a:rPr lang="en-GB" dirty="0">
                <a:latin typeface="Source Sans Pro"/>
                <a:ea typeface="Source Sans Pro"/>
              </a:rPr>
              <a:t> </a:t>
            </a:r>
            <a:r>
              <a:rPr lang="en-GB" dirty="0" err="1">
                <a:latin typeface="Source Sans Pro"/>
                <a:ea typeface="Source Sans Pro"/>
              </a:rPr>
              <a:t>opvoeder-begeleider</a:t>
            </a:r>
            <a:r>
              <a:rPr lang="en-GB" dirty="0">
                <a:latin typeface="Source Sans Pro"/>
                <a:ea typeface="Source Sans Pro"/>
              </a:rPr>
              <a:t>)</a:t>
            </a:r>
          </a:p>
          <a:p>
            <a:pPr marL="460375" lvl="1"/>
            <a:r>
              <a:rPr lang="en-GB" dirty="0">
                <a:latin typeface="Source Sans Pro"/>
                <a:ea typeface="Source Sans Pro"/>
              </a:rPr>
              <a:t>Dit </a:t>
            </a:r>
            <a:r>
              <a:rPr lang="en-GB" dirty="0" err="1">
                <a:latin typeface="Source Sans Pro"/>
                <a:ea typeface="Source Sans Pro"/>
              </a:rPr>
              <a:t>wordt</a:t>
            </a:r>
            <a:r>
              <a:rPr lang="en-GB" dirty="0">
                <a:latin typeface="Source Sans Pro"/>
                <a:ea typeface="Source Sans Pro"/>
              </a:rPr>
              <a:t> </a:t>
            </a:r>
            <a:r>
              <a:rPr lang="en-GB" dirty="0" err="1">
                <a:latin typeface="Source Sans Pro"/>
                <a:ea typeface="Source Sans Pro"/>
              </a:rPr>
              <a:t>aangetoond</a:t>
            </a:r>
            <a:r>
              <a:rPr lang="en-GB" dirty="0">
                <a:latin typeface="Source Sans Pro"/>
                <a:ea typeface="Source Sans Pro"/>
              </a:rPr>
              <a:t> in het CV met </a:t>
            </a:r>
            <a:r>
              <a:rPr lang="en-GB" dirty="0" err="1">
                <a:latin typeface="Source Sans Pro"/>
                <a:ea typeface="Source Sans Pro"/>
              </a:rPr>
              <a:t>functie-omschrijving</a:t>
            </a:r>
            <a:r>
              <a:rPr lang="en-GB" dirty="0">
                <a:latin typeface="Source Sans Pro"/>
                <a:ea typeface="Source Sans Pro"/>
              </a:rPr>
              <a:t> </a:t>
            </a:r>
            <a:r>
              <a:rPr lang="en-GB" dirty="0" err="1">
                <a:latin typeface="Source Sans Pro"/>
                <a:ea typeface="Source Sans Pro"/>
              </a:rPr>
              <a:t>en</a:t>
            </a:r>
            <a:r>
              <a:rPr lang="en-GB" dirty="0">
                <a:latin typeface="Source Sans Pro"/>
                <a:ea typeface="Source Sans Pro"/>
              </a:rPr>
              <a:t> </a:t>
            </a:r>
            <a:r>
              <a:rPr lang="en-GB" dirty="0" err="1">
                <a:latin typeface="Source Sans Pro"/>
                <a:ea typeface="Source Sans Pro"/>
              </a:rPr>
              <a:t>referenties</a:t>
            </a:r>
            <a:endParaRPr lang="en-GB" dirty="0">
              <a:latin typeface="Source Sans Pro"/>
              <a:ea typeface="Source Sans Pro"/>
            </a:endParaRPr>
          </a:p>
          <a:p>
            <a:pPr marL="460375" lvl="1"/>
            <a:r>
              <a:rPr lang="nl-BE" b="1" dirty="0">
                <a:latin typeface="Source Sans Pro"/>
                <a:ea typeface="Source Sans Pro"/>
              </a:rPr>
              <a:t>Profiel 1</a:t>
            </a:r>
            <a:r>
              <a:rPr lang="nl-BE" dirty="0">
                <a:latin typeface="Source Sans Pro"/>
                <a:ea typeface="Source Sans Pro"/>
              </a:rPr>
              <a:t>: voldoende werkervaring. </a:t>
            </a:r>
            <a:endParaRPr lang="nl-BE" dirty="0"/>
          </a:p>
          <a:p>
            <a:pPr marL="231775" lvl="1" indent="0">
              <a:buNone/>
            </a:pPr>
            <a:r>
              <a:rPr lang="nl-BE" dirty="0">
                <a:latin typeface="Source Sans Pro"/>
                <a:ea typeface="Source Sans Pro"/>
              </a:rPr>
              <a:t>	= Gratis procedure, voor maximum 3 opleidingsonderdelen en voor max 18 studiepunten</a:t>
            </a:r>
          </a:p>
          <a:p>
            <a:pPr marL="460375" lvl="1"/>
            <a:r>
              <a:rPr lang="nl-BE" b="1" dirty="0">
                <a:latin typeface="Source Sans Pro"/>
                <a:ea typeface="Source Sans Pro"/>
              </a:rPr>
              <a:t>Profiel 2</a:t>
            </a:r>
            <a:r>
              <a:rPr lang="nl-BE" dirty="0">
                <a:latin typeface="Source Sans Pro"/>
                <a:ea typeface="Source Sans Pro"/>
              </a:rPr>
              <a:t>: lange werkervaring (aan te tonen met werkattesten)</a:t>
            </a:r>
            <a:endParaRPr lang="nl-BE" b="1" dirty="0"/>
          </a:p>
          <a:p>
            <a:pPr marL="231775" lvl="1" indent="0">
              <a:buNone/>
            </a:pPr>
            <a:r>
              <a:rPr lang="nl-BE" dirty="0">
                <a:latin typeface="Source Sans Pro"/>
                <a:ea typeface="Source Sans Pro"/>
              </a:rPr>
              <a:t>	= Betalende procedure (155 euro) </a:t>
            </a:r>
            <a:endParaRPr lang="nl-BE" dirty="0"/>
          </a:p>
          <a:p>
            <a:pPr marL="460375" lvl="1"/>
            <a:r>
              <a:rPr lang="nl-BE" dirty="0">
                <a:latin typeface="Source Sans Pro"/>
                <a:ea typeface="Source Sans Pro"/>
              </a:rPr>
              <a:t>Je kan voor minder opleidingsonderdelen een vrijstelling vragen dan in het profiel vervat zit. </a:t>
            </a:r>
            <a:br>
              <a:rPr lang="nl-BE" dirty="0">
                <a:latin typeface="Source Sans Pro"/>
                <a:ea typeface="Source Sans Pro"/>
              </a:rPr>
            </a:br>
            <a:r>
              <a:rPr lang="nl-BE" dirty="0">
                <a:latin typeface="Source Sans Pro"/>
                <a:ea typeface="Source Sans Pro"/>
              </a:rPr>
              <a:t>Baseer je hiervoor op je werkervaring.</a:t>
            </a:r>
          </a:p>
          <a:p>
            <a:pPr marL="460375" lvl="1"/>
            <a:endParaRPr lang="nl-BE" dirty="0"/>
          </a:p>
          <a:p>
            <a:pPr marL="462280" lvl="2" indent="0">
              <a:buNone/>
            </a:pPr>
            <a:endParaRPr lang="nl-BE" dirty="0"/>
          </a:p>
          <a:p>
            <a:pPr marL="460375" lvl="1"/>
            <a:endParaRPr lang="en-GB" dirty="0"/>
          </a:p>
        </p:txBody>
      </p:sp>
      <p:sp>
        <p:nvSpPr>
          <p:cNvPr id="3" name="Tijdelijke aanduiding voor voettekst 2">
            <a:extLst>
              <a:ext uri="{FF2B5EF4-FFF2-40B4-BE49-F238E27FC236}">
                <a16:creationId xmlns:a16="http://schemas.microsoft.com/office/drawing/2014/main" id="{707EDF8D-164E-43B8-B128-B5C567D03C71}"/>
              </a:ext>
            </a:extLst>
          </p:cNvPr>
          <p:cNvSpPr>
            <a:spLocks noGrp="1"/>
          </p:cNvSpPr>
          <p:nvPr>
            <p:ph type="ftr" sz="quarter" idx="10"/>
          </p:nvPr>
        </p:nvSpPr>
        <p:spPr/>
        <p:txBody>
          <a:bodyPr/>
          <a:lstStyle/>
          <a:p>
            <a:endParaRPr lang="en-BE"/>
          </a:p>
        </p:txBody>
      </p:sp>
      <p:sp>
        <p:nvSpPr>
          <p:cNvPr id="4" name="Titel 3">
            <a:extLst>
              <a:ext uri="{FF2B5EF4-FFF2-40B4-BE49-F238E27FC236}">
                <a16:creationId xmlns:a16="http://schemas.microsoft.com/office/drawing/2014/main" id="{CE8DD4C1-A8C7-4497-9806-2507729F3DD5}"/>
              </a:ext>
            </a:extLst>
          </p:cNvPr>
          <p:cNvSpPr>
            <a:spLocks noGrp="1"/>
          </p:cNvSpPr>
          <p:nvPr>
            <p:ph type="title"/>
          </p:nvPr>
        </p:nvSpPr>
        <p:spPr/>
        <p:txBody>
          <a:bodyPr/>
          <a:lstStyle/>
          <a:p>
            <a:r>
              <a:rPr lang="en-GB"/>
              <a:t>EVC </a:t>
            </a:r>
            <a:r>
              <a:rPr lang="en-GB" err="1"/>
              <a:t>bij</a:t>
            </a:r>
            <a:r>
              <a:rPr lang="en-GB"/>
              <a:t> </a:t>
            </a:r>
            <a:r>
              <a:rPr lang="en-GB" err="1"/>
              <a:t>graduaat</a:t>
            </a:r>
            <a:r>
              <a:rPr lang="en-GB"/>
              <a:t> ortho: </a:t>
            </a:r>
            <a:r>
              <a:rPr lang="en-GB" err="1"/>
              <a:t>voor</a:t>
            </a:r>
            <a:r>
              <a:rPr lang="en-GB"/>
              <a:t> </a:t>
            </a:r>
            <a:r>
              <a:rPr lang="en-GB" err="1"/>
              <a:t>wie</a:t>
            </a:r>
            <a:r>
              <a:rPr lang="en-GB"/>
              <a:t>?</a:t>
            </a:r>
            <a:endParaRPr lang="en-BE"/>
          </a:p>
        </p:txBody>
      </p:sp>
      <p:sp>
        <p:nvSpPr>
          <p:cNvPr id="5" name="Tijdelijke aanduiding voor dianummer 4">
            <a:extLst>
              <a:ext uri="{FF2B5EF4-FFF2-40B4-BE49-F238E27FC236}">
                <a16:creationId xmlns:a16="http://schemas.microsoft.com/office/drawing/2014/main" id="{08457B79-0FC2-4C75-96BB-F7600B88069E}"/>
              </a:ext>
            </a:extLst>
          </p:cNvPr>
          <p:cNvSpPr>
            <a:spLocks noGrp="1"/>
          </p:cNvSpPr>
          <p:nvPr>
            <p:ph type="sldNum" sz="quarter" idx="4"/>
          </p:nvPr>
        </p:nvSpPr>
        <p:spPr/>
        <p:txBody>
          <a:bodyPr/>
          <a:lstStyle/>
          <a:p>
            <a:fld id="{2F336F00-3AB5-4F03-8B67-1D1AA9B2DC45}" type="slidenum">
              <a:rPr lang="nl-BE" smtClean="0"/>
              <a:pPr/>
              <a:t>4</a:t>
            </a:fld>
            <a:r>
              <a:rPr lang="en-BE"/>
              <a:t> |</a:t>
            </a:r>
            <a:endParaRPr lang="nl-BE"/>
          </a:p>
        </p:txBody>
      </p:sp>
    </p:spTree>
    <p:extLst>
      <p:ext uri="{BB962C8B-B14F-4D97-AF65-F5344CB8AC3E}">
        <p14:creationId xmlns:p14="http://schemas.microsoft.com/office/powerpoint/2010/main" val="3047890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472A7D7-C078-75AC-93C5-4729D578C71F}"/>
              </a:ext>
            </a:extLst>
          </p:cNvPr>
          <p:cNvSpPr>
            <a:spLocks noGrp="1"/>
          </p:cNvSpPr>
          <p:nvPr>
            <p:ph idx="1"/>
          </p:nvPr>
        </p:nvSpPr>
        <p:spPr/>
        <p:txBody>
          <a:bodyPr vert="horz" lIns="91440" tIns="45720" rIns="91440" bIns="45720" rtlCol="0" anchor="t">
            <a:normAutofit/>
          </a:bodyPr>
          <a:lstStyle/>
          <a:p>
            <a:r>
              <a:rPr lang="nl-BE">
                <a:latin typeface="Source Sans Pro"/>
                <a:ea typeface="Source Sans Pro"/>
              </a:rPr>
              <a:t>De </a:t>
            </a:r>
            <a:r>
              <a:rPr lang="nl-BE">
                <a:solidFill>
                  <a:schemeClr val="accent6"/>
                </a:solidFill>
                <a:latin typeface="Source Sans Pro"/>
                <a:ea typeface="Source Sans Pro"/>
              </a:rPr>
              <a:t>aanvrager</a:t>
            </a:r>
            <a:r>
              <a:rPr lang="nl-BE">
                <a:latin typeface="Source Sans Pro"/>
                <a:ea typeface="Source Sans Pro"/>
              </a:rPr>
              <a:t> vraagt om herkenning/erkenning van zijn/haar competenties.</a:t>
            </a:r>
            <a:br>
              <a:rPr lang="nl-BE">
                <a:latin typeface="Source Sans Pro"/>
                <a:ea typeface="Source Sans Pro"/>
              </a:rPr>
            </a:br>
            <a:r>
              <a:rPr lang="nl-BE">
                <a:latin typeface="Source Sans Pro"/>
                <a:ea typeface="Source Sans Pro"/>
              </a:rPr>
              <a:t>De aanvrager volgt de procedure, en maakt de gevraagde opdrachten.</a:t>
            </a:r>
            <a:endParaRPr lang="nl-BE"/>
          </a:p>
          <a:p>
            <a:r>
              <a:rPr lang="nl-BE">
                <a:latin typeface="Source Sans Pro"/>
                <a:ea typeface="Source Sans Pro"/>
              </a:rPr>
              <a:t>De </a:t>
            </a:r>
            <a:r>
              <a:rPr lang="nl-BE">
                <a:solidFill>
                  <a:schemeClr val="accent6"/>
                </a:solidFill>
                <a:latin typeface="Source Sans Pro"/>
                <a:ea typeface="Source Sans Pro"/>
              </a:rPr>
              <a:t>EVC begeleider </a:t>
            </a:r>
            <a:r>
              <a:rPr lang="nl-BE">
                <a:latin typeface="Source Sans Pro"/>
                <a:ea typeface="Source Sans Pro"/>
              </a:rPr>
              <a:t>informeert de aanvrager over de procedure.</a:t>
            </a:r>
            <a:endParaRPr lang="nl-BE"/>
          </a:p>
          <a:p>
            <a:r>
              <a:rPr lang="nl-BE">
                <a:latin typeface="Source Sans Pro"/>
                <a:ea typeface="Source Sans Pro"/>
              </a:rPr>
              <a:t>De </a:t>
            </a:r>
            <a:r>
              <a:rPr lang="nl-BE">
                <a:solidFill>
                  <a:schemeClr val="accent6"/>
                </a:solidFill>
                <a:latin typeface="Source Sans Pro"/>
                <a:ea typeface="Source Sans Pro"/>
              </a:rPr>
              <a:t>EVC assessoren </a:t>
            </a:r>
            <a:r>
              <a:rPr lang="nl-BE">
                <a:latin typeface="Source Sans Pro"/>
                <a:ea typeface="Source Sans Pro"/>
              </a:rPr>
              <a:t>vormen een oordeel over de competenties van de aanvrager binnen het bekwaamheidsonderzoek van de EVC-procedure.</a:t>
            </a:r>
            <a:endParaRPr lang="nl-BE"/>
          </a:p>
        </p:txBody>
      </p:sp>
      <p:sp>
        <p:nvSpPr>
          <p:cNvPr id="3" name="Tijdelijke aanduiding voor voettekst 2">
            <a:extLst>
              <a:ext uri="{FF2B5EF4-FFF2-40B4-BE49-F238E27FC236}">
                <a16:creationId xmlns:a16="http://schemas.microsoft.com/office/drawing/2014/main" id="{A3F6CAB1-E677-302E-9EBD-00D210AECB23}"/>
              </a:ext>
            </a:extLst>
          </p:cNvPr>
          <p:cNvSpPr>
            <a:spLocks noGrp="1"/>
          </p:cNvSpPr>
          <p:nvPr>
            <p:ph type="ftr" sz="quarter" idx="10"/>
          </p:nvPr>
        </p:nvSpPr>
        <p:spPr/>
        <p:txBody>
          <a:bodyPr/>
          <a:lstStyle/>
          <a:p>
            <a:endParaRPr lang="en-BE"/>
          </a:p>
        </p:txBody>
      </p:sp>
      <p:sp>
        <p:nvSpPr>
          <p:cNvPr id="4" name="Titel 3">
            <a:extLst>
              <a:ext uri="{FF2B5EF4-FFF2-40B4-BE49-F238E27FC236}">
                <a16:creationId xmlns:a16="http://schemas.microsoft.com/office/drawing/2014/main" id="{977069C4-EBB3-394D-9218-61BB35C93726}"/>
              </a:ext>
            </a:extLst>
          </p:cNvPr>
          <p:cNvSpPr>
            <a:spLocks noGrp="1"/>
          </p:cNvSpPr>
          <p:nvPr>
            <p:ph type="title"/>
          </p:nvPr>
        </p:nvSpPr>
        <p:spPr/>
        <p:txBody>
          <a:bodyPr/>
          <a:lstStyle/>
          <a:p>
            <a:r>
              <a:rPr lang="nl-BE">
                <a:latin typeface="Source Sans Pro"/>
                <a:ea typeface="Source Sans Pro"/>
              </a:rPr>
              <a:t>EVC: wie heeft welke rol?</a:t>
            </a:r>
            <a:endParaRPr lang="nl-BE"/>
          </a:p>
        </p:txBody>
      </p:sp>
      <p:sp>
        <p:nvSpPr>
          <p:cNvPr id="5" name="Tijdelijke aanduiding voor dianummer 4">
            <a:extLst>
              <a:ext uri="{FF2B5EF4-FFF2-40B4-BE49-F238E27FC236}">
                <a16:creationId xmlns:a16="http://schemas.microsoft.com/office/drawing/2014/main" id="{D05CF24C-B9E5-0CB6-BA30-E762412AF5F6}"/>
              </a:ext>
            </a:extLst>
          </p:cNvPr>
          <p:cNvSpPr>
            <a:spLocks noGrp="1"/>
          </p:cNvSpPr>
          <p:nvPr>
            <p:ph type="sldNum" sz="quarter" idx="4"/>
          </p:nvPr>
        </p:nvSpPr>
        <p:spPr/>
        <p:txBody>
          <a:bodyPr/>
          <a:lstStyle/>
          <a:p>
            <a:fld id="{2F336F00-3AB5-4F03-8B67-1D1AA9B2DC45}" type="slidenum">
              <a:rPr lang="nl-BE" smtClean="0"/>
              <a:pPr/>
              <a:t>5</a:t>
            </a:fld>
            <a:r>
              <a:rPr lang="en-BE"/>
              <a:t> |</a:t>
            </a:r>
            <a:endParaRPr lang="nl-BE"/>
          </a:p>
        </p:txBody>
      </p:sp>
    </p:spTree>
    <p:extLst>
      <p:ext uri="{BB962C8B-B14F-4D97-AF65-F5344CB8AC3E}">
        <p14:creationId xmlns:p14="http://schemas.microsoft.com/office/powerpoint/2010/main" val="3722659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 8">
            <a:extLst>
              <a:ext uri="{FF2B5EF4-FFF2-40B4-BE49-F238E27FC236}">
                <a16:creationId xmlns:a16="http://schemas.microsoft.com/office/drawing/2014/main" id="{070A45C0-1071-1852-7748-3CE67F7F2D60}"/>
              </a:ext>
            </a:extLst>
          </p:cNvPr>
          <p:cNvGraphicFramePr>
            <a:graphicFrameLocks noGrp="1"/>
          </p:cNvGraphicFramePr>
          <p:nvPr>
            <p:ph idx="1"/>
            <p:extLst>
              <p:ext uri="{D42A27DB-BD31-4B8C-83A1-F6EECF244321}">
                <p14:modId xmlns:p14="http://schemas.microsoft.com/office/powerpoint/2010/main" val="814655472"/>
              </p:ext>
            </p:extLst>
          </p:nvPr>
        </p:nvGraphicFramePr>
        <p:xfrm>
          <a:off x="850500" y="1638300"/>
          <a:ext cx="10726736" cy="3581400"/>
        </p:xfrm>
        <a:graphic>
          <a:graphicData uri="http://schemas.openxmlformats.org/drawingml/2006/table">
            <a:tbl>
              <a:tblPr firstRow="1" bandRow="1">
                <a:tableStyleId>{5C22544A-7EE6-4342-B048-85BDC9FD1C3A}</a:tableStyleId>
              </a:tblPr>
              <a:tblGrid>
                <a:gridCol w="5363368">
                  <a:extLst>
                    <a:ext uri="{9D8B030D-6E8A-4147-A177-3AD203B41FA5}">
                      <a16:colId xmlns:a16="http://schemas.microsoft.com/office/drawing/2014/main" val="1463605118"/>
                    </a:ext>
                  </a:extLst>
                </a:gridCol>
                <a:gridCol w="5363368">
                  <a:extLst>
                    <a:ext uri="{9D8B030D-6E8A-4147-A177-3AD203B41FA5}">
                      <a16:colId xmlns:a16="http://schemas.microsoft.com/office/drawing/2014/main" val="1868150558"/>
                    </a:ext>
                  </a:extLst>
                </a:gridCol>
              </a:tblGrid>
              <a:tr h="370840">
                <a:tc>
                  <a:txBody>
                    <a:bodyPr/>
                    <a:lstStyle/>
                    <a:p>
                      <a:pPr algn="ctr"/>
                      <a:r>
                        <a:rPr lang="nl-BE"/>
                        <a:t>EVC standaardprocedure (profiel 2)</a:t>
                      </a:r>
                    </a:p>
                  </a:txBody>
                  <a:tcPr>
                    <a:solidFill>
                      <a:schemeClr val="accent6"/>
                    </a:solidFill>
                  </a:tcPr>
                </a:tc>
                <a:tc>
                  <a:txBody>
                    <a:bodyPr/>
                    <a:lstStyle/>
                    <a:p>
                      <a:pPr algn="ctr"/>
                      <a:r>
                        <a:rPr lang="nl-BE"/>
                        <a:t>EVC vereenvoudigde procedure (profiel 1)</a:t>
                      </a:r>
                    </a:p>
                  </a:txBody>
                  <a:tcPr>
                    <a:solidFill>
                      <a:schemeClr val="accent6"/>
                    </a:solidFill>
                  </a:tcPr>
                </a:tc>
                <a:extLst>
                  <a:ext uri="{0D108BD9-81ED-4DB2-BD59-A6C34878D82A}">
                    <a16:rowId xmlns:a16="http://schemas.microsoft.com/office/drawing/2014/main" val="1109425419"/>
                  </a:ext>
                </a:extLst>
              </a:tr>
              <a:tr h="370840">
                <a:tc gridSpan="2">
                  <a:txBody>
                    <a:bodyPr/>
                    <a:lstStyle/>
                    <a:p>
                      <a:pPr algn="ctr"/>
                      <a:r>
                        <a:rPr lang="nl-BE"/>
                        <a:t>Voldoen aan de toelatingsvoorwaarden</a:t>
                      </a:r>
                    </a:p>
                  </a:txBody>
                  <a:tcPr>
                    <a:solidFill>
                      <a:schemeClr val="accent6">
                        <a:lumMod val="40000"/>
                        <a:lumOff val="60000"/>
                      </a:schemeClr>
                    </a:solidFill>
                  </a:tcPr>
                </a:tc>
                <a:tc hMerge="1">
                  <a:txBody>
                    <a:bodyPr/>
                    <a:lstStyle/>
                    <a:p>
                      <a:endParaRPr lang="nl-BE"/>
                    </a:p>
                  </a:txBody>
                  <a:tcPr/>
                </a:tc>
                <a:extLst>
                  <a:ext uri="{0D108BD9-81ED-4DB2-BD59-A6C34878D82A}">
                    <a16:rowId xmlns:a16="http://schemas.microsoft.com/office/drawing/2014/main" val="2013514633"/>
                  </a:ext>
                </a:extLst>
              </a:tr>
              <a:tr h="331660">
                <a:tc>
                  <a:txBody>
                    <a:bodyPr/>
                    <a:lstStyle/>
                    <a:p>
                      <a:r>
                        <a:rPr lang="nl-BE"/>
                        <a:t>Portfolio + aangevuld met een interview</a:t>
                      </a:r>
                      <a:endParaRPr lang="nl-BE">
                        <a:highlight>
                          <a:srgbClr val="FFFF00"/>
                        </a:highlight>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Portfolio + aangevuld met een interview</a:t>
                      </a:r>
                    </a:p>
                  </a:txBody>
                  <a:tcPr>
                    <a:solidFill>
                      <a:schemeClr val="accent6">
                        <a:lumMod val="40000"/>
                        <a:lumOff val="60000"/>
                      </a:schemeClr>
                    </a:solidFill>
                  </a:tcPr>
                </a:tc>
                <a:extLst>
                  <a:ext uri="{0D108BD9-81ED-4DB2-BD59-A6C34878D82A}">
                    <a16:rowId xmlns:a16="http://schemas.microsoft.com/office/drawing/2014/main" val="1119648020"/>
                  </a:ext>
                </a:extLst>
              </a:tr>
              <a:tr h="370840">
                <a:tc>
                  <a:txBody>
                    <a:bodyPr/>
                    <a:lstStyle/>
                    <a:p>
                      <a:r>
                        <a:rPr lang="nl-BE"/>
                        <a:t>Beoordeling door 2 assessoren</a:t>
                      </a:r>
                    </a:p>
                  </a:txBody>
                  <a:tcPr>
                    <a:solidFill>
                      <a:schemeClr val="accent6">
                        <a:lumMod val="40000"/>
                        <a:lumOff val="60000"/>
                      </a:schemeClr>
                    </a:solidFill>
                  </a:tcPr>
                </a:tc>
                <a:tc>
                  <a:txBody>
                    <a:bodyPr/>
                    <a:lstStyle/>
                    <a:p>
                      <a:r>
                        <a:rPr lang="nl-BE"/>
                        <a:t>Beoordeling door 2 assessoren</a:t>
                      </a:r>
                    </a:p>
                  </a:txBody>
                  <a:tcPr>
                    <a:solidFill>
                      <a:schemeClr val="accent6">
                        <a:lumMod val="40000"/>
                        <a:lumOff val="60000"/>
                      </a:schemeClr>
                    </a:solidFill>
                  </a:tcPr>
                </a:tc>
                <a:extLst>
                  <a:ext uri="{0D108BD9-81ED-4DB2-BD59-A6C34878D82A}">
                    <a16:rowId xmlns:a16="http://schemas.microsoft.com/office/drawing/2014/main" val="3596054045"/>
                  </a:ext>
                </a:extLst>
              </a:tr>
              <a:tr h="370840">
                <a:tc>
                  <a:txBody>
                    <a:bodyPr/>
                    <a:lstStyle/>
                    <a:p>
                      <a:r>
                        <a:rPr lang="nl-BE" b="1"/>
                        <a:t>155 euro</a:t>
                      </a:r>
                      <a:br>
                        <a:rPr lang="nl-BE"/>
                      </a:br>
                      <a:r>
                        <a:rPr lang="nl-BE"/>
                        <a:t>(590 indien alle competenties)</a:t>
                      </a:r>
                    </a:p>
                  </a:txBody>
                  <a:tcPr>
                    <a:solidFill>
                      <a:schemeClr val="accent6">
                        <a:lumMod val="40000"/>
                        <a:lumOff val="60000"/>
                      </a:schemeClr>
                    </a:solidFill>
                  </a:tcPr>
                </a:tc>
                <a:tc>
                  <a:txBody>
                    <a:bodyPr/>
                    <a:lstStyle/>
                    <a:p>
                      <a:r>
                        <a:rPr lang="nl-BE"/>
                        <a:t>Gratis</a:t>
                      </a:r>
                    </a:p>
                  </a:txBody>
                  <a:tcPr>
                    <a:solidFill>
                      <a:schemeClr val="accent6">
                        <a:lumMod val="40000"/>
                        <a:lumOff val="60000"/>
                      </a:schemeClr>
                    </a:solidFill>
                  </a:tcPr>
                </a:tc>
                <a:extLst>
                  <a:ext uri="{0D108BD9-81ED-4DB2-BD59-A6C34878D82A}">
                    <a16:rowId xmlns:a16="http://schemas.microsoft.com/office/drawing/2014/main" val="3051621882"/>
                  </a:ext>
                </a:extLst>
              </a:tr>
              <a:tr h="370840">
                <a:tc>
                  <a:txBody>
                    <a:bodyPr/>
                    <a:lstStyle/>
                    <a:p>
                      <a:r>
                        <a:rPr lang="nl-BE"/>
                        <a:t>Bewijzen van competenties voor een </a:t>
                      </a:r>
                      <a:r>
                        <a:rPr lang="nl-BE" b="1"/>
                        <a:t>onbeperkt </a:t>
                      </a:r>
                      <a:r>
                        <a:rPr lang="nl-BE"/>
                        <a:t>aantal studiepunten en opleidingsonderdelen (</a:t>
                      </a:r>
                      <a:r>
                        <a:rPr lang="nl-BE" err="1"/>
                        <a:t>olods</a:t>
                      </a:r>
                      <a:r>
                        <a:rPr lang="nl-BE"/>
                        <a:t>).</a:t>
                      </a:r>
                    </a:p>
                    <a:p>
                      <a:pPr lvl="0">
                        <a:buNone/>
                      </a:pPr>
                      <a:r>
                        <a:rPr lang="nl-BE"/>
                        <a:t>Wij werkten hiervoor een profiel uit, info zie verder.</a:t>
                      </a:r>
                    </a:p>
                  </a:txBody>
                  <a:tcPr>
                    <a:solidFill>
                      <a:schemeClr val="accent6">
                        <a:lumMod val="40000"/>
                        <a:lumOff val="60000"/>
                      </a:schemeClr>
                    </a:solidFill>
                  </a:tcPr>
                </a:tc>
                <a:tc>
                  <a:txBody>
                    <a:bodyPr/>
                    <a:lstStyle/>
                    <a:p>
                      <a:r>
                        <a:rPr lang="nl-BE"/>
                        <a:t>Bewijzen van de competenties</a:t>
                      </a:r>
                    </a:p>
                    <a:p>
                      <a:pPr marL="285750" indent="-285750">
                        <a:buFontTx/>
                        <a:buChar char="-"/>
                      </a:pPr>
                      <a:r>
                        <a:rPr lang="nl-BE"/>
                        <a:t>NIET voor opleidingsonderdelen (olods) met leerdoelen op afsluitend niveau</a:t>
                      </a:r>
                    </a:p>
                    <a:p>
                      <a:pPr marL="285750" indent="-285750">
                        <a:buFontTx/>
                        <a:buChar char="-"/>
                      </a:pPr>
                      <a:r>
                        <a:rPr lang="nl-BE"/>
                        <a:t>Voor een pakket van olods van </a:t>
                      </a:r>
                      <a:r>
                        <a:rPr lang="nl-BE" b="1"/>
                        <a:t>max. 18 SP</a:t>
                      </a:r>
                    </a:p>
                    <a:p>
                      <a:pPr marL="285750" indent="-285750">
                        <a:buFontTx/>
                        <a:buChar char="-"/>
                      </a:pPr>
                      <a:r>
                        <a:rPr lang="nl-BE"/>
                        <a:t>Voor een pakket van </a:t>
                      </a:r>
                      <a:r>
                        <a:rPr lang="nl-BE" b="1"/>
                        <a:t>max. 3 olods</a:t>
                      </a:r>
                    </a:p>
                  </a:txBody>
                  <a:tcPr>
                    <a:solidFill>
                      <a:schemeClr val="accent6">
                        <a:lumMod val="40000"/>
                        <a:lumOff val="60000"/>
                      </a:schemeClr>
                    </a:solidFill>
                  </a:tcPr>
                </a:tc>
                <a:extLst>
                  <a:ext uri="{0D108BD9-81ED-4DB2-BD59-A6C34878D82A}">
                    <a16:rowId xmlns:a16="http://schemas.microsoft.com/office/drawing/2014/main" val="3135661186"/>
                  </a:ext>
                </a:extLst>
              </a:tr>
            </a:tbl>
          </a:graphicData>
        </a:graphic>
      </p:graphicFrame>
      <p:sp>
        <p:nvSpPr>
          <p:cNvPr id="3" name="Tijdelijke aanduiding voor voettekst 2">
            <a:extLst>
              <a:ext uri="{FF2B5EF4-FFF2-40B4-BE49-F238E27FC236}">
                <a16:creationId xmlns:a16="http://schemas.microsoft.com/office/drawing/2014/main" id="{A4A48009-6BC5-19C3-4320-117BD719BDE0}"/>
              </a:ext>
            </a:extLst>
          </p:cNvPr>
          <p:cNvSpPr>
            <a:spLocks noGrp="1"/>
          </p:cNvSpPr>
          <p:nvPr>
            <p:ph type="ftr" sz="quarter" idx="10"/>
          </p:nvPr>
        </p:nvSpPr>
        <p:spPr/>
        <p:txBody>
          <a:bodyPr/>
          <a:lstStyle/>
          <a:p>
            <a:endParaRPr lang="en-BE"/>
          </a:p>
        </p:txBody>
      </p:sp>
      <p:sp>
        <p:nvSpPr>
          <p:cNvPr id="4" name="Titel 3">
            <a:extLst>
              <a:ext uri="{FF2B5EF4-FFF2-40B4-BE49-F238E27FC236}">
                <a16:creationId xmlns:a16="http://schemas.microsoft.com/office/drawing/2014/main" id="{2EDD1019-9E2A-C3CA-308C-9D33E23F29B1}"/>
              </a:ext>
            </a:extLst>
          </p:cNvPr>
          <p:cNvSpPr>
            <a:spLocks noGrp="1"/>
          </p:cNvSpPr>
          <p:nvPr>
            <p:ph type="title"/>
          </p:nvPr>
        </p:nvSpPr>
        <p:spPr/>
        <p:txBody>
          <a:bodyPr/>
          <a:lstStyle/>
          <a:p>
            <a:r>
              <a:rPr lang="nl-BE"/>
              <a:t>Twee versies</a:t>
            </a:r>
          </a:p>
        </p:txBody>
      </p:sp>
      <p:sp>
        <p:nvSpPr>
          <p:cNvPr id="5" name="Tijdelijke aanduiding voor dianummer 4">
            <a:extLst>
              <a:ext uri="{FF2B5EF4-FFF2-40B4-BE49-F238E27FC236}">
                <a16:creationId xmlns:a16="http://schemas.microsoft.com/office/drawing/2014/main" id="{B394B8A2-311A-F926-5193-3F274B403DA5}"/>
              </a:ext>
            </a:extLst>
          </p:cNvPr>
          <p:cNvSpPr>
            <a:spLocks noGrp="1"/>
          </p:cNvSpPr>
          <p:nvPr>
            <p:ph type="sldNum" sz="quarter" idx="4"/>
          </p:nvPr>
        </p:nvSpPr>
        <p:spPr/>
        <p:txBody>
          <a:bodyPr/>
          <a:lstStyle/>
          <a:p>
            <a:fld id="{2F336F00-3AB5-4F03-8B67-1D1AA9B2DC45}" type="slidenum">
              <a:rPr lang="nl-BE" smtClean="0"/>
              <a:pPr/>
              <a:t>6</a:t>
            </a:fld>
            <a:r>
              <a:rPr lang="en-BE"/>
              <a:t> |</a:t>
            </a:r>
            <a:endParaRPr lang="nl-BE"/>
          </a:p>
        </p:txBody>
      </p:sp>
    </p:spTree>
    <p:extLst>
      <p:ext uri="{BB962C8B-B14F-4D97-AF65-F5344CB8AC3E}">
        <p14:creationId xmlns:p14="http://schemas.microsoft.com/office/powerpoint/2010/main" val="294761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C187B5F-46CD-42AA-3BD9-4BC14FD3E294}"/>
              </a:ext>
            </a:extLst>
          </p:cNvPr>
          <p:cNvSpPr>
            <a:spLocks noGrp="1"/>
          </p:cNvSpPr>
          <p:nvPr>
            <p:ph idx="1"/>
          </p:nvPr>
        </p:nvSpPr>
        <p:spPr/>
        <p:txBody>
          <a:bodyPr vert="horz" lIns="91440" tIns="45720" rIns="91440" bIns="45720" rtlCol="0" anchor="t">
            <a:normAutofit/>
          </a:bodyPr>
          <a:lstStyle/>
          <a:p>
            <a:r>
              <a:rPr lang="nl-BE"/>
              <a:t>De procedure bestaat uit 5 fasen:</a:t>
            </a:r>
          </a:p>
          <a:p>
            <a:endParaRPr lang="nl-BE"/>
          </a:p>
          <a:p>
            <a:pPr marL="688975" lvl="1" indent="-457200">
              <a:buFont typeface="+mj-lt"/>
              <a:buAutoNum type="arabicPeriod"/>
            </a:pPr>
            <a:r>
              <a:rPr lang="nl-BE">
                <a:latin typeface="Source Sans Pro"/>
                <a:ea typeface="Source Sans Pro"/>
              </a:rPr>
              <a:t>Informatie</a:t>
            </a:r>
            <a:endParaRPr lang="nl-BE"/>
          </a:p>
          <a:p>
            <a:pPr marL="688975" lvl="1" indent="-457200">
              <a:buFont typeface="+mj-lt"/>
              <a:buAutoNum type="arabicPeriod"/>
            </a:pPr>
            <a:r>
              <a:rPr lang="nl-BE">
                <a:latin typeface="Source Sans Pro"/>
                <a:ea typeface="Source Sans Pro"/>
              </a:rPr>
              <a:t>Aanmelding</a:t>
            </a:r>
            <a:endParaRPr lang="nl-BE"/>
          </a:p>
          <a:p>
            <a:pPr marL="688975" lvl="1" indent="-457200">
              <a:buFont typeface="+mj-lt"/>
              <a:buAutoNum type="arabicPeriod"/>
            </a:pPr>
            <a:r>
              <a:rPr lang="nl-BE"/>
              <a:t>Bekwaamheidsonderzoek</a:t>
            </a:r>
          </a:p>
          <a:p>
            <a:pPr marL="688975" lvl="1" indent="-457200">
              <a:buFont typeface="+mj-lt"/>
              <a:buAutoNum type="arabicPeriod"/>
            </a:pPr>
            <a:r>
              <a:rPr lang="nl-BE">
                <a:latin typeface="Source Sans Pro"/>
                <a:ea typeface="Source Sans Pro"/>
              </a:rPr>
              <a:t>Erkenning</a:t>
            </a:r>
            <a:endParaRPr lang="nl-BE"/>
          </a:p>
          <a:p>
            <a:pPr marL="688975" lvl="1" indent="-457200">
              <a:buFont typeface="+mj-lt"/>
              <a:buAutoNum type="arabicPeriod"/>
            </a:pPr>
            <a:r>
              <a:rPr lang="nl-BE"/>
              <a:t>Nazorg</a:t>
            </a:r>
          </a:p>
          <a:p>
            <a:pPr marL="688975" lvl="1" indent="-457200">
              <a:buFont typeface="+mj-lt"/>
              <a:buAutoNum type="arabicPeriod"/>
            </a:pPr>
            <a:r>
              <a:rPr lang="nl-BE"/>
              <a:t>Beroep mogelijk</a:t>
            </a:r>
          </a:p>
          <a:p>
            <a:endParaRPr lang="nl-BE"/>
          </a:p>
        </p:txBody>
      </p:sp>
      <p:sp>
        <p:nvSpPr>
          <p:cNvPr id="3" name="Tijdelijke aanduiding voor voettekst 2">
            <a:extLst>
              <a:ext uri="{FF2B5EF4-FFF2-40B4-BE49-F238E27FC236}">
                <a16:creationId xmlns:a16="http://schemas.microsoft.com/office/drawing/2014/main" id="{465B53A3-4DF4-85B1-06B1-5AA721D221B8}"/>
              </a:ext>
            </a:extLst>
          </p:cNvPr>
          <p:cNvSpPr>
            <a:spLocks noGrp="1"/>
          </p:cNvSpPr>
          <p:nvPr>
            <p:ph type="ftr" sz="quarter" idx="10"/>
          </p:nvPr>
        </p:nvSpPr>
        <p:spPr/>
        <p:txBody>
          <a:bodyPr/>
          <a:lstStyle/>
          <a:p>
            <a:endParaRPr lang="en-BE"/>
          </a:p>
        </p:txBody>
      </p:sp>
      <p:sp>
        <p:nvSpPr>
          <p:cNvPr id="4" name="Titel 3">
            <a:extLst>
              <a:ext uri="{FF2B5EF4-FFF2-40B4-BE49-F238E27FC236}">
                <a16:creationId xmlns:a16="http://schemas.microsoft.com/office/drawing/2014/main" id="{FD39A4A0-F8B0-B2FE-DFEA-AD33CF937963}"/>
              </a:ext>
            </a:extLst>
          </p:cNvPr>
          <p:cNvSpPr>
            <a:spLocks noGrp="1"/>
          </p:cNvSpPr>
          <p:nvPr>
            <p:ph type="title"/>
          </p:nvPr>
        </p:nvSpPr>
        <p:spPr/>
        <p:txBody>
          <a:bodyPr/>
          <a:lstStyle/>
          <a:p>
            <a:r>
              <a:rPr lang="nl-BE"/>
              <a:t>EVC procedure</a:t>
            </a:r>
          </a:p>
        </p:txBody>
      </p:sp>
      <p:sp>
        <p:nvSpPr>
          <p:cNvPr id="5" name="Tijdelijke aanduiding voor dianummer 4">
            <a:extLst>
              <a:ext uri="{FF2B5EF4-FFF2-40B4-BE49-F238E27FC236}">
                <a16:creationId xmlns:a16="http://schemas.microsoft.com/office/drawing/2014/main" id="{AB93AD91-8D48-F96E-E37A-3138E76A75DF}"/>
              </a:ext>
            </a:extLst>
          </p:cNvPr>
          <p:cNvSpPr>
            <a:spLocks noGrp="1"/>
          </p:cNvSpPr>
          <p:nvPr>
            <p:ph type="sldNum" sz="quarter" idx="4"/>
          </p:nvPr>
        </p:nvSpPr>
        <p:spPr/>
        <p:txBody>
          <a:bodyPr/>
          <a:lstStyle/>
          <a:p>
            <a:fld id="{2F336F00-3AB5-4F03-8B67-1D1AA9B2DC45}" type="slidenum">
              <a:rPr lang="nl-BE" smtClean="0"/>
              <a:pPr/>
              <a:t>7</a:t>
            </a:fld>
            <a:r>
              <a:rPr lang="en-BE"/>
              <a:t> |</a:t>
            </a:r>
            <a:endParaRPr lang="nl-BE"/>
          </a:p>
        </p:txBody>
      </p:sp>
    </p:spTree>
    <p:extLst>
      <p:ext uri="{BB962C8B-B14F-4D97-AF65-F5344CB8AC3E}">
        <p14:creationId xmlns:p14="http://schemas.microsoft.com/office/powerpoint/2010/main" val="221914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A9A23F4-64CE-BB91-6430-F6A7B13DC2F6}"/>
              </a:ext>
            </a:extLst>
          </p:cNvPr>
          <p:cNvSpPr>
            <a:spLocks noGrp="1"/>
          </p:cNvSpPr>
          <p:nvPr>
            <p:ph idx="1"/>
          </p:nvPr>
        </p:nvSpPr>
        <p:spPr>
          <a:xfrm>
            <a:off x="1080960" y="1297858"/>
            <a:ext cx="10530938" cy="5025775"/>
          </a:xfrm>
        </p:spPr>
        <p:txBody>
          <a:bodyPr vert="horz" lIns="91440" tIns="45720" rIns="91440" bIns="45720" rtlCol="0" anchor="t">
            <a:normAutofit lnSpcReduction="10000"/>
          </a:bodyPr>
          <a:lstStyle/>
          <a:p>
            <a:r>
              <a:rPr lang="nl-BE" b="1" dirty="0">
                <a:solidFill>
                  <a:schemeClr val="accent6"/>
                </a:solidFill>
                <a:latin typeface="Source Sans Pro"/>
                <a:ea typeface="Source Sans Pro"/>
              </a:rPr>
              <a:t>Fase 1: Informatie</a:t>
            </a:r>
            <a:endParaRPr lang="nl-BE" b="1" dirty="0">
              <a:solidFill>
                <a:schemeClr val="accent6"/>
              </a:solidFill>
            </a:endParaRPr>
          </a:p>
          <a:p>
            <a:pPr marL="460375" lvl="1"/>
            <a:r>
              <a:rPr lang="nl-BE" dirty="0">
                <a:latin typeface="Source Sans Pro"/>
                <a:ea typeface="Source Sans Pro"/>
              </a:rPr>
              <a:t>Je krijgt informatie en advies over de procedure: ondersteunende documenten, deze presentatie.</a:t>
            </a:r>
            <a:endParaRPr lang="nl-BE" dirty="0"/>
          </a:p>
          <a:p>
            <a:pPr marL="460375" lvl="1"/>
            <a:r>
              <a:rPr lang="nl-BE" dirty="0">
                <a:latin typeface="Source Sans Pro"/>
                <a:ea typeface="Source Sans Pro"/>
              </a:rPr>
              <a:t>Infomoment op de infodag 14/12/2023 (start 02/24) en infodag 29/06/2024 (start 09/24)</a:t>
            </a:r>
            <a:endParaRPr lang="nl-BE" dirty="0"/>
          </a:p>
          <a:p>
            <a:pPr marL="460375" lvl="1"/>
            <a:r>
              <a:rPr lang="nl-BE" dirty="0">
                <a:latin typeface="Source Sans Pro"/>
                <a:ea typeface="Source Sans Pro"/>
              </a:rPr>
              <a:t>Je kan – gebundeld - gerichte vragen stellen aan het mailadres.</a:t>
            </a:r>
            <a:endParaRPr lang="nl-BE" dirty="0"/>
          </a:p>
          <a:p>
            <a:endParaRPr lang="nl-BE" dirty="0">
              <a:solidFill>
                <a:srgbClr val="000000"/>
              </a:solidFill>
            </a:endParaRPr>
          </a:p>
          <a:p>
            <a:pPr marL="228600" lvl="1">
              <a:lnSpc>
                <a:spcPct val="100000"/>
              </a:lnSpc>
              <a:spcBef>
                <a:spcPts val="1000"/>
              </a:spcBef>
              <a:buFont typeface="Arial" panose="020B0604020202020204" pitchFamily="34" charset="0"/>
              <a:buChar char="•"/>
            </a:pPr>
            <a:r>
              <a:rPr lang="nl-BE" sz="2200" b="1" dirty="0">
                <a:solidFill>
                  <a:schemeClr val="accent6"/>
                </a:solidFill>
                <a:latin typeface="Source Sans Pro"/>
                <a:ea typeface="Source Sans Pro"/>
              </a:rPr>
              <a:t>Fase 2: Aanmelding</a:t>
            </a:r>
          </a:p>
          <a:p>
            <a:pPr marL="460375" lvl="1"/>
            <a:r>
              <a:rPr lang="nl-BE" dirty="0">
                <a:latin typeface="Source Sans Pro"/>
                <a:ea typeface="Source Sans Pro"/>
              </a:rPr>
              <a:t>Mail </a:t>
            </a:r>
            <a:r>
              <a:rPr lang="nl-BE" b="1" dirty="0">
                <a:latin typeface="Source Sans Pro"/>
                <a:ea typeface="Source Sans Pro"/>
              </a:rPr>
              <a:t>evc.orthopedagogie@arteveldehs.be.  </a:t>
            </a:r>
            <a:r>
              <a:rPr lang="nl-BE" dirty="0">
                <a:latin typeface="Source Sans Pro"/>
                <a:ea typeface="Source Sans Pro"/>
              </a:rPr>
              <a:t>Je ontvangt de nodige informatie over wat te doen.</a:t>
            </a:r>
            <a:endParaRPr lang="nl-BE" b="1" dirty="0"/>
          </a:p>
          <a:p>
            <a:pPr marL="460375" lvl="1"/>
            <a:r>
              <a:rPr lang="nl-BE" dirty="0">
                <a:latin typeface="Source Sans Pro"/>
                <a:ea typeface="Source Sans Pro"/>
              </a:rPr>
              <a:t>Dien je portfolio digitaal in met inbegrip van je attesten van tewerkstelling (voor profiel 2) en diploma secundair onderwijs.  Er is een deadline voor indienen in augustus en een in januari (zie mail)</a:t>
            </a:r>
          </a:p>
          <a:p>
            <a:pPr marL="460375" lvl="1"/>
            <a:r>
              <a:rPr lang="nl-BE" dirty="0"/>
              <a:t>Verzoek tot betaling (155 euro in 2024) via de webshop word je via mail toegestuurd (enkel bij profiel 2)</a:t>
            </a:r>
          </a:p>
          <a:p>
            <a:pPr marL="460375" lvl="1"/>
            <a:endParaRPr lang="nl-BE" dirty="0">
              <a:highlight>
                <a:srgbClr val="FFFF00"/>
              </a:highlight>
            </a:endParaRPr>
          </a:p>
          <a:p>
            <a:r>
              <a:rPr lang="nl-BE" b="1" dirty="0">
                <a:solidFill>
                  <a:schemeClr val="accent6"/>
                </a:solidFill>
              </a:rPr>
              <a:t>Fase 3: Het bekwaamheidsonderzoek</a:t>
            </a:r>
            <a:r>
              <a:rPr lang="nl-BE" b="1" dirty="0"/>
              <a:t> </a:t>
            </a:r>
            <a:r>
              <a:rPr lang="nl-BE" dirty="0"/>
              <a:t>(zie verder)</a:t>
            </a:r>
          </a:p>
          <a:p>
            <a:pPr marL="460375" lvl="1"/>
            <a:r>
              <a:rPr lang="nl-BE" dirty="0"/>
              <a:t>Er wordt onderzocht of de aanvrager de leerdoelen al dan niet verworven heeft.</a:t>
            </a:r>
          </a:p>
          <a:p>
            <a:endParaRPr lang="nl-BE" dirty="0"/>
          </a:p>
        </p:txBody>
      </p:sp>
      <p:sp>
        <p:nvSpPr>
          <p:cNvPr id="3" name="Tijdelijke aanduiding voor voettekst 2">
            <a:extLst>
              <a:ext uri="{FF2B5EF4-FFF2-40B4-BE49-F238E27FC236}">
                <a16:creationId xmlns:a16="http://schemas.microsoft.com/office/drawing/2014/main" id="{8B33E3B4-0DFC-8F8C-437A-00ACA29B71FE}"/>
              </a:ext>
            </a:extLst>
          </p:cNvPr>
          <p:cNvSpPr>
            <a:spLocks noGrp="1"/>
          </p:cNvSpPr>
          <p:nvPr>
            <p:ph type="ftr" sz="quarter" idx="10"/>
          </p:nvPr>
        </p:nvSpPr>
        <p:spPr/>
        <p:txBody>
          <a:bodyPr/>
          <a:lstStyle/>
          <a:p>
            <a:endParaRPr lang="en-BE"/>
          </a:p>
        </p:txBody>
      </p:sp>
      <p:sp>
        <p:nvSpPr>
          <p:cNvPr id="4" name="Titel 3">
            <a:extLst>
              <a:ext uri="{FF2B5EF4-FFF2-40B4-BE49-F238E27FC236}">
                <a16:creationId xmlns:a16="http://schemas.microsoft.com/office/drawing/2014/main" id="{188E113C-F18D-58AF-154F-75ED24ACD703}"/>
              </a:ext>
            </a:extLst>
          </p:cNvPr>
          <p:cNvSpPr>
            <a:spLocks noGrp="1"/>
          </p:cNvSpPr>
          <p:nvPr>
            <p:ph type="title"/>
          </p:nvPr>
        </p:nvSpPr>
        <p:spPr/>
        <p:txBody>
          <a:bodyPr/>
          <a:lstStyle/>
          <a:p>
            <a:r>
              <a:rPr lang="nl-BE"/>
              <a:t>EVC procedure</a:t>
            </a:r>
          </a:p>
        </p:txBody>
      </p:sp>
      <p:sp>
        <p:nvSpPr>
          <p:cNvPr id="5" name="Tijdelijke aanduiding voor dianummer 4">
            <a:extLst>
              <a:ext uri="{FF2B5EF4-FFF2-40B4-BE49-F238E27FC236}">
                <a16:creationId xmlns:a16="http://schemas.microsoft.com/office/drawing/2014/main" id="{CDBC1510-943C-9DA1-C5FC-23E0B0803F07}"/>
              </a:ext>
            </a:extLst>
          </p:cNvPr>
          <p:cNvSpPr>
            <a:spLocks noGrp="1"/>
          </p:cNvSpPr>
          <p:nvPr>
            <p:ph type="sldNum" sz="quarter" idx="4"/>
          </p:nvPr>
        </p:nvSpPr>
        <p:spPr/>
        <p:txBody>
          <a:bodyPr/>
          <a:lstStyle/>
          <a:p>
            <a:fld id="{2F336F00-3AB5-4F03-8B67-1D1AA9B2DC45}" type="slidenum">
              <a:rPr lang="nl-BE" smtClean="0"/>
              <a:pPr/>
              <a:t>8</a:t>
            </a:fld>
            <a:r>
              <a:rPr lang="en-BE"/>
              <a:t> |</a:t>
            </a:r>
            <a:endParaRPr lang="nl-BE"/>
          </a:p>
        </p:txBody>
      </p:sp>
    </p:spTree>
    <p:extLst>
      <p:ext uri="{BB962C8B-B14F-4D97-AF65-F5344CB8AC3E}">
        <p14:creationId xmlns:p14="http://schemas.microsoft.com/office/powerpoint/2010/main" val="2595984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A9A23F4-64CE-BB91-6430-F6A7B13DC2F6}"/>
              </a:ext>
            </a:extLst>
          </p:cNvPr>
          <p:cNvSpPr>
            <a:spLocks noGrp="1"/>
          </p:cNvSpPr>
          <p:nvPr>
            <p:ph idx="1"/>
          </p:nvPr>
        </p:nvSpPr>
        <p:spPr/>
        <p:txBody>
          <a:bodyPr vert="horz" lIns="91440" tIns="45720" rIns="91440" bIns="45720" rtlCol="0" anchor="t">
            <a:normAutofit/>
          </a:bodyPr>
          <a:lstStyle/>
          <a:p>
            <a:r>
              <a:rPr lang="nl-BE" b="1" dirty="0">
                <a:solidFill>
                  <a:schemeClr val="accent6"/>
                </a:solidFill>
                <a:latin typeface="Source Sans Pro"/>
                <a:ea typeface="Source Sans Pro"/>
              </a:rPr>
              <a:t>Fase 4: Erkenning</a:t>
            </a:r>
            <a:endParaRPr lang="en-US" dirty="0">
              <a:solidFill>
                <a:schemeClr val="accent6"/>
              </a:solidFill>
            </a:endParaRPr>
          </a:p>
          <a:p>
            <a:pPr marL="460375" lvl="1"/>
            <a:r>
              <a:rPr lang="nl-BE" sz="1800" dirty="0">
                <a:latin typeface="Calibri" panose="020F0502020204030204" pitchFamily="34" charset="0"/>
                <a:ea typeface="Calibri" panose="020F0502020204030204" pitchFamily="34" charset="0"/>
                <a:cs typeface="Calibri" panose="020F0502020204030204" pitchFamily="34" charset="0"/>
              </a:rPr>
              <a:t>Na de deadline voor </a:t>
            </a:r>
            <a:r>
              <a:rPr lang="nl-BE" sz="1800" dirty="0">
                <a:effectLst/>
                <a:latin typeface="Calibri" panose="020F0502020204030204" pitchFamily="34" charset="0"/>
                <a:ea typeface="Calibri" panose="020F0502020204030204" pitchFamily="34" charset="0"/>
                <a:cs typeface="Calibri" panose="020F0502020204030204" pitchFamily="34" charset="0"/>
              </a:rPr>
              <a:t>het indienen van je portfolio, heeft de opleiding 30 werkdagen (rekening houdend met sluitingsdagen) om je het </a:t>
            </a:r>
            <a:r>
              <a:rPr lang="nl-BE" sz="1800" b="1" dirty="0">
                <a:effectLst/>
                <a:latin typeface="Calibri" panose="020F0502020204030204" pitchFamily="34" charset="0"/>
                <a:ea typeface="Calibri" panose="020F0502020204030204" pitchFamily="34" charset="0"/>
                <a:cs typeface="Calibri" panose="020F0502020204030204" pitchFamily="34" charset="0"/>
              </a:rPr>
              <a:t>resultaat</a:t>
            </a:r>
            <a:r>
              <a:rPr lang="nl-BE" sz="1800" dirty="0">
                <a:effectLst/>
                <a:latin typeface="Calibri" panose="020F0502020204030204" pitchFamily="34" charset="0"/>
                <a:ea typeface="Calibri" panose="020F0502020204030204" pitchFamily="34" charset="0"/>
                <a:cs typeface="Calibri" panose="020F0502020204030204" pitchFamily="34" charset="0"/>
              </a:rPr>
              <a:t> van jouw vrijstellingsdossier per e-mail door te sturen. Dit resultaat kan zijn: </a:t>
            </a:r>
          </a:p>
          <a:p>
            <a:pPr marL="690880" lvl="2"/>
            <a:r>
              <a:rPr lang="nl-BE" sz="1600" i="1" dirty="0">
                <a:effectLst/>
                <a:latin typeface="Calibri" panose="020F0502020204030204" pitchFamily="34" charset="0"/>
                <a:ea typeface="Times New Roman" panose="02020603050405020304" pitchFamily="18" charset="0"/>
              </a:rPr>
              <a:t>Het is voldoende bewezen dat de aanvrager de leerdoelen beheerst. </a:t>
            </a:r>
            <a:endParaRPr lang="nl-BE" sz="1600" i="1" dirty="0">
              <a:effectLst/>
              <a:latin typeface="Calibri" panose="020F0502020204030204" pitchFamily="34" charset="0"/>
              <a:ea typeface="Times New Roman" panose="02020603050405020304" pitchFamily="18" charset="0"/>
              <a:cs typeface="Calibri" panose="020F0502020204030204" pitchFamily="34" charset="0"/>
            </a:endParaRPr>
          </a:p>
          <a:p>
            <a:pPr marL="690880" lvl="2"/>
            <a:r>
              <a:rPr lang="nl-BE" sz="1600" i="1" dirty="0">
                <a:effectLst/>
                <a:latin typeface="Calibri" panose="020F0502020204030204" pitchFamily="34" charset="0"/>
                <a:ea typeface="Times New Roman" panose="02020603050405020304" pitchFamily="18" charset="0"/>
              </a:rPr>
              <a:t>Het is onvoldoende bewezen dat de aanvrager de leerdoelen beheerst.</a:t>
            </a:r>
            <a:endParaRPr lang="nl-BE" dirty="0">
              <a:highlight>
                <a:srgbClr val="FFFF00"/>
              </a:highlight>
            </a:endParaRPr>
          </a:p>
          <a:p>
            <a:pPr marL="231775" lvl="1" indent="0">
              <a:buNone/>
            </a:pPr>
            <a:endParaRPr lang="nl-BE" dirty="0"/>
          </a:p>
          <a:p>
            <a:r>
              <a:rPr lang="nl-BE" b="1" dirty="0">
                <a:solidFill>
                  <a:schemeClr val="accent6"/>
                </a:solidFill>
              </a:rPr>
              <a:t>Fase 5: Nazorg</a:t>
            </a:r>
          </a:p>
          <a:p>
            <a:pPr marL="460375" lvl="1"/>
            <a:r>
              <a:rPr lang="nl-BE" dirty="0"/>
              <a:t>Als de aanvrager verdere feedback wil kan hij/zij contact opnemen met de EVC begeleider</a:t>
            </a:r>
          </a:p>
          <a:p>
            <a:pPr marL="460375" lvl="1"/>
            <a:endParaRPr lang="nl-BE" dirty="0"/>
          </a:p>
          <a:p>
            <a:r>
              <a:rPr lang="nl-BE" b="1" dirty="0">
                <a:solidFill>
                  <a:schemeClr val="accent6"/>
                </a:solidFill>
              </a:rPr>
              <a:t>Beroep mogelijk (fase 6)</a:t>
            </a:r>
          </a:p>
          <a:p>
            <a:pPr marL="460375" lvl="1"/>
            <a:r>
              <a:rPr lang="nl-BE" dirty="0"/>
              <a:t>Binnen termijn van 5 werkdagen vanaf ontvangst van resultaat</a:t>
            </a:r>
          </a:p>
          <a:p>
            <a:pPr marL="460375" lvl="1"/>
            <a:r>
              <a:rPr lang="nl-BE" dirty="0"/>
              <a:t>Neem zo snel mogelijk contact op met de EVC begeleider</a:t>
            </a:r>
          </a:p>
        </p:txBody>
      </p:sp>
      <p:sp>
        <p:nvSpPr>
          <p:cNvPr id="3" name="Tijdelijke aanduiding voor voettekst 2">
            <a:extLst>
              <a:ext uri="{FF2B5EF4-FFF2-40B4-BE49-F238E27FC236}">
                <a16:creationId xmlns:a16="http://schemas.microsoft.com/office/drawing/2014/main" id="{8B33E3B4-0DFC-8F8C-437A-00ACA29B71FE}"/>
              </a:ext>
            </a:extLst>
          </p:cNvPr>
          <p:cNvSpPr>
            <a:spLocks noGrp="1"/>
          </p:cNvSpPr>
          <p:nvPr>
            <p:ph type="ftr" sz="quarter" idx="10"/>
          </p:nvPr>
        </p:nvSpPr>
        <p:spPr/>
        <p:txBody>
          <a:bodyPr/>
          <a:lstStyle/>
          <a:p>
            <a:endParaRPr lang="en-BE"/>
          </a:p>
        </p:txBody>
      </p:sp>
      <p:sp>
        <p:nvSpPr>
          <p:cNvPr id="4" name="Titel 3">
            <a:extLst>
              <a:ext uri="{FF2B5EF4-FFF2-40B4-BE49-F238E27FC236}">
                <a16:creationId xmlns:a16="http://schemas.microsoft.com/office/drawing/2014/main" id="{188E113C-F18D-58AF-154F-75ED24ACD703}"/>
              </a:ext>
            </a:extLst>
          </p:cNvPr>
          <p:cNvSpPr>
            <a:spLocks noGrp="1"/>
          </p:cNvSpPr>
          <p:nvPr>
            <p:ph type="title"/>
          </p:nvPr>
        </p:nvSpPr>
        <p:spPr/>
        <p:txBody>
          <a:bodyPr/>
          <a:lstStyle/>
          <a:p>
            <a:r>
              <a:rPr lang="nl-BE"/>
              <a:t>EVC procedure</a:t>
            </a:r>
          </a:p>
        </p:txBody>
      </p:sp>
      <p:sp>
        <p:nvSpPr>
          <p:cNvPr id="5" name="Tijdelijke aanduiding voor dianummer 4">
            <a:extLst>
              <a:ext uri="{FF2B5EF4-FFF2-40B4-BE49-F238E27FC236}">
                <a16:creationId xmlns:a16="http://schemas.microsoft.com/office/drawing/2014/main" id="{CDBC1510-943C-9DA1-C5FC-23E0B0803F07}"/>
              </a:ext>
            </a:extLst>
          </p:cNvPr>
          <p:cNvSpPr>
            <a:spLocks noGrp="1"/>
          </p:cNvSpPr>
          <p:nvPr>
            <p:ph type="sldNum" sz="quarter" idx="4"/>
          </p:nvPr>
        </p:nvSpPr>
        <p:spPr/>
        <p:txBody>
          <a:bodyPr/>
          <a:lstStyle/>
          <a:p>
            <a:fld id="{2F336F00-3AB5-4F03-8B67-1D1AA9B2DC45}" type="slidenum">
              <a:rPr lang="nl-BE" smtClean="0"/>
              <a:pPr/>
              <a:t>9</a:t>
            </a:fld>
            <a:r>
              <a:rPr lang="en-BE"/>
              <a:t> |</a:t>
            </a:r>
            <a:endParaRPr lang="nl-BE"/>
          </a:p>
        </p:txBody>
      </p:sp>
    </p:spTree>
    <p:extLst>
      <p:ext uri="{BB962C8B-B14F-4D97-AF65-F5344CB8AC3E}">
        <p14:creationId xmlns:p14="http://schemas.microsoft.com/office/powerpoint/2010/main" val="9070686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HS_2020">
  <a:themeElements>
    <a:clrScheme name="AHS">
      <a:dk1>
        <a:srgbClr val="000000"/>
      </a:dk1>
      <a:lt1>
        <a:srgbClr val="FFFFFF"/>
      </a:lt1>
      <a:dk2>
        <a:srgbClr val="919191"/>
      </a:dk2>
      <a:lt2>
        <a:srgbClr val="E6E6E6"/>
      </a:lt2>
      <a:accent1>
        <a:srgbClr val="F58732"/>
      </a:accent1>
      <a:accent2>
        <a:srgbClr val="00A5D9"/>
      </a:accent2>
      <a:accent3>
        <a:srgbClr val="7E57C5"/>
      </a:accent3>
      <a:accent4>
        <a:srgbClr val="ED0034"/>
      </a:accent4>
      <a:accent5>
        <a:srgbClr val="5AB946"/>
      </a:accent5>
      <a:accent6>
        <a:srgbClr val="D20082"/>
      </a:accent6>
      <a:hlink>
        <a:srgbClr val="000000"/>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s_powerpoint_ROZE" id="{797B6743-07A4-4AA2-9A8B-14072C1FD05A}" vid="{BB4F9D08-4AF1-44B3-9F69-33B0D2A88CA7}"/>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18323ae-2dbc-4435-8ba4-28d258152f7c">
      <Terms xmlns="http://schemas.microsoft.com/office/infopath/2007/PartnerControls"/>
    </lcf76f155ced4ddcb4097134ff3c332f>
    <TaxCatchAll xmlns="9514cc0c-41c2-4295-b88b-cb3a030e68b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23168927900248A5E8D8804674864B" ma:contentTypeVersion="17" ma:contentTypeDescription="Create a new document." ma:contentTypeScope="" ma:versionID="80518188cec94f44406ee3a3882ca244">
  <xsd:schema xmlns:xsd="http://www.w3.org/2001/XMLSchema" xmlns:xs="http://www.w3.org/2001/XMLSchema" xmlns:p="http://schemas.microsoft.com/office/2006/metadata/properties" xmlns:ns2="818323ae-2dbc-4435-8ba4-28d258152f7c" xmlns:ns3="9514cc0c-41c2-4295-b88b-cb3a030e68bf" targetNamespace="http://schemas.microsoft.com/office/2006/metadata/properties" ma:root="true" ma:fieldsID="ca723e011b2b7a531914c7be03f3ec31" ns2:_="" ns3:_="">
    <xsd:import namespace="818323ae-2dbc-4435-8ba4-28d258152f7c"/>
    <xsd:import namespace="9514cc0c-41c2-4295-b88b-cb3a030e68b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8323ae-2dbc-4435-8ba4-28d258152f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46967e1-d23c-4646-b7e5-c146a542280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4cc0c-41c2-4295-b88b-cb3a030e68b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2e2c407-1989-4ec6-b7b3-654dd21135f1}" ma:internalName="TaxCatchAll" ma:showField="CatchAllData" ma:web="9514cc0c-41c2-4295-b88b-cb3a030e68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D886E1-A8E0-486F-8DDE-6E1B47735120}">
  <ds:schemaRefs>
    <ds:schemaRef ds:uri="818323ae-2dbc-4435-8ba4-28d258152f7c"/>
    <ds:schemaRef ds:uri="9514cc0c-41c2-4295-b88b-cb3a030e68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F17E8A1-EFDC-42DB-ABA2-F575B13AF9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8323ae-2dbc-4435-8ba4-28d258152f7c"/>
    <ds:schemaRef ds:uri="9514cc0c-41c2-4295-b88b-cb3a030e68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D88BFC-21E0-429C-B168-F06554F59C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EVC procedure voor PJK Switch_PPT</Template>
  <TotalTime>60</TotalTime>
  <Words>2230</Words>
  <Application>Microsoft Office PowerPoint</Application>
  <PresentationFormat>Breedbeeld</PresentationFormat>
  <Paragraphs>311</Paragraphs>
  <Slides>22</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22</vt:i4>
      </vt:variant>
    </vt:vector>
  </HeadingPairs>
  <TitlesOfParts>
    <vt:vector size="31" baseType="lpstr">
      <vt:lpstr>Source Sans Pro</vt:lpstr>
      <vt:lpstr>Source Sans Pro Light</vt:lpstr>
      <vt:lpstr>Arial</vt:lpstr>
      <vt:lpstr>Wingdings</vt:lpstr>
      <vt:lpstr>Calibri</vt:lpstr>
      <vt:lpstr>System Font Regular</vt:lpstr>
      <vt:lpstr>Segoe UI</vt:lpstr>
      <vt:lpstr>Source Sans Pro Semibold</vt:lpstr>
      <vt:lpstr>AHS_2020</vt:lpstr>
      <vt:lpstr>EVC procedure voor graduaat Orthopedagogische Begeleiding</vt:lpstr>
      <vt:lpstr>Wat is EVC?</vt:lpstr>
      <vt:lpstr>Verschil met EVK</vt:lpstr>
      <vt:lpstr>EVC bij graduaat ortho: voor wie?</vt:lpstr>
      <vt:lpstr>EVC: wie heeft welke rol?</vt:lpstr>
      <vt:lpstr>Twee versies</vt:lpstr>
      <vt:lpstr>EVC procedure</vt:lpstr>
      <vt:lpstr>EVC procedure</vt:lpstr>
      <vt:lpstr>EVC procedure</vt:lpstr>
      <vt:lpstr>Fase 3: Bekwaamheidsonderzoek</vt:lpstr>
      <vt:lpstr>Portfolio: bewijsstukken</vt:lpstr>
      <vt:lpstr>Concreet voorbeeld opdracht</vt:lpstr>
      <vt:lpstr>Concreet voorbeeld opdracht</vt:lpstr>
      <vt:lpstr>Concreet voorbeeld opdracht </vt:lpstr>
      <vt:lpstr>Portfolio: bewijsstukken</vt:lpstr>
      <vt:lpstr>de STARRT-methodiek</vt:lpstr>
      <vt:lpstr>Portfolio: bewijsstukken</vt:lpstr>
      <vt:lpstr>Opstellen van je portfolio</vt:lpstr>
      <vt:lpstr>Opdrachten op voorhand</vt:lpstr>
      <vt:lpstr>Voorbereiding ter plaatse</vt:lpstr>
      <vt:lpstr>Competentiegericht interview</vt:lpstr>
      <vt:lpstr>Nog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Kathy Uvin</dc:creator>
  <cp:lastModifiedBy>Helena Duthoo</cp:lastModifiedBy>
  <cp:revision>11</cp:revision>
  <cp:lastPrinted>2015-01-13T12:26:28Z</cp:lastPrinted>
  <dcterms:created xsi:type="dcterms:W3CDTF">2023-02-09T13:22:20Z</dcterms:created>
  <dcterms:modified xsi:type="dcterms:W3CDTF">2023-12-14T11:16:49Z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0x010100CB23168927900248A5E8D8804674864B</vt:lpwstr>
  </property>
  <property fmtid="{D5CDD505-2E9C-101B-9397-08002B2CF9AE}" pid="3" name="MediaServiceImageTags">
    <vt:lpwstr/>
  </property>
</Properties>
</file>