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4"/>
  </p:sldMasterIdLst>
  <p:notesMasterIdLst>
    <p:notesMasterId r:id="rId25"/>
  </p:notesMasterIdLst>
  <p:handoutMasterIdLst>
    <p:handoutMasterId r:id="rId26"/>
  </p:handoutMasterIdLst>
  <p:sldIdLst>
    <p:sldId id="339" r:id="rId5"/>
    <p:sldId id="321" r:id="rId6"/>
    <p:sldId id="325" r:id="rId7"/>
    <p:sldId id="326" r:id="rId8"/>
    <p:sldId id="340" r:id="rId9"/>
    <p:sldId id="337" r:id="rId10"/>
    <p:sldId id="322" r:id="rId11"/>
    <p:sldId id="323" r:id="rId12"/>
    <p:sldId id="336" r:id="rId13"/>
    <p:sldId id="335" r:id="rId14"/>
    <p:sldId id="333" r:id="rId15"/>
    <p:sldId id="327" r:id="rId16"/>
    <p:sldId id="328" r:id="rId17"/>
    <p:sldId id="330" r:id="rId18"/>
    <p:sldId id="338" r:id="rId19"/>
    <p:sldId id="329" r:id="rId20"/>
    <p:sldId id="331" r:id="rId21"/>
    <p:sldId id="332" r:id="rId22"/>
    <p:sldId id="324" r:id="rId23"/>
    <p:sldId id="334" r:id="rId24"/>
  </p:sldIdLst>
  <p:sldSz cx="12192000" cy="6858000"/>
  <p:notesSz cx="6797675" cy="9926638"/>
  <p:embeddedFontLst>
    <p:embeddedFont>
      <p:font typeface="Calibri" panose="020F050202020403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Light" panose="020B0403030403020204" pitchFamily="34" charset="0"/>
      <p:regular r:id="rId39"/>
      <p:italic r:id="rId40"/>
    </p:embeddedFont>
    <p:embeddedFont>
      <p:font typeface="Source Sans Pro Semibold" panose="020B0603030403020204" pitchFamily="34" charset="0"/>
      <p:bold r:id="rId41"/>
      <p:boldItalic r:id="rId42"/>
    </p:embeddedFont>
  </p:embeddedFontLst>
  <p:custDataLst>
    <p:tags r:id="rId4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CEECC4E-72BF-49D1-A9C1-BAC216DEA14F}">
          <p14:sldIdLst>
            <p14:sldId id="339"/>
            <p14:sldId id="321"/>
            <p14:sldId id="325"/>
            <p14:sldId id="326"/>
            <p14:sldId id="340"/>
            <p14:sldId id="337"/>
            <p14:sldId id="322"/>
            <p14:sldId id="323"/>
            <p14:sldId id="336"/>
            <p14:sldId id="335"/>
            <p14:sldId id="333"/>
            <p14:sldId id="327"/>
            <p14:sldId id="328"/>
            <p14:sldId id="330"/>
            <p14:sldId id="338"/>
            <p14:sldId id="329"/>
            <p14:sldId id="331"/>
            <p14:sldId id="332"/>
            <p14:sldId id="324"/>
            <p14:sldId id="3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59B26-7967-441D-9369-219A3B1C480B}" v="10" dt="2023-03-31T12:19:20.3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71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Uvin" userId="a4a6e7d1-d59e-437f-bc6a-33c2a785b100" providerId="ADAL" clId="{CD359B26-7967-441D-9369-219A3B1C480B}"/>
    <pc:docChg chg="undo custSel addSld delSld modSld modSection">
      <pc:chgData name="Kathy Uvin" userId="a4a6e7d1-d59e-437f-bc6a-33c2a785b100" providerId="ADAL" clId="{CD359B26-7967-441D-9369-219A3B1C480B}" dt="2023-03-31T13:13:29.366" v="14" actId="400"/>
      <pc:docMkLst>
        <pc:docMk/>
      </pc:docMkLst>
      <pc:sldChg chg="modSp mod">
        <pc:chgData name="Kathy Uvin" userId="a4a6e7d1-d59e-437f-bc6a-33c2a785b100" providerId="ADAL" clId="{CD359B26-7967-441D-9369-219A3B1C480B}" dt="2023-03-31T13:13:29.366" v="14" actId="400"/>
        <pc:sldMkLst>
          <pc:docMk/>
          <pc:sldMk cId="3414139811" sldId="331"/>
        </pc:sldMkLst>
        <pc:spChg chg="mod">
          <ac:chgData name="Kathy Uvin" userId="a4a6e7d1-d59e-437f-bc6a-33c2a785b100" providerId="ADAL" clId="{CD359B26-7967-441D-9369-219A3B1C480B}" dt="2023-03-31T13:13:29.366" v="14" actId="400"/>
          <ac:spMkLst>
            <pc:docMk/>
            <pc:sldMk cId="3414139811" sldId="331"/>
            <ac:spMk id="2" creationId="{0FDE9897-0570-22B8-135E-CF927DE1520A}"/>
          </ac:spMkLst>
        </pc:spChg>
      </pc:sldChg>
      <pc:sldChg chg="modSp new del mod">
        <pc:chgData name="Kathy Uvin" userId="a4a6e7d1-d59e-437f-bc6a-33c2a785b100" providerId="ADAL" clId="{CD359B26-7967-441D-9369-219A3B1C480B}" dt="2023-03-31T12:50:42.849" v="13" actId="680"/>
        <pc:sldMkLst>
          <pc:docMk/>
          <pc:sldMk cId="3375531935" sldId="341"/>
        </pc:sldMkLst>
        <pc:spChg chg="mod">
          <ac:chgData name="Kathy Uvin" userId="a4a6e7d1-d59e-437f-bc6a-33c2a785b100" providerId="ADAL" clId="{CD359B26-7967-441D-9369-219A3B1C480B}" dt="2023-03-31T12:50:42.173" v="12" actId="20577"/>
          <ac:spMkLst>
            <pc:docMk/>
            <pc:sldMk cId="3375531935" sldId="341"/>
            <ac:spMk id="4" creationId="{0F86F836-DDAE-562E-88C8-0D6C0EC876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BE"/>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2A6A967B-AF5D-4729-93A0-3A091D94203D}" type="datetimeFigureOut">
              <a:rPr lang="nl-BE" smtClean="0"/>
              <a:pPr/>
              <a:t>31/03/2023</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568" tIns="45784" rIns="91568" bIns="45784"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568" tIns="45784" rIns="91568" bIns="45784" rtlCol="0" anchor="b"/>
          <a:lstStyle>
            <a:lvl1pPr algn="r">
              <a:defRPr sz="1200"/>
            </a:lvl1pPr>
          </a:lstStyle>
          <a:p>
            <a:fld id="{657D1F47-372B-4680-8078-726E9A90F773}" type="slidenum">
              <a:rPr lang="nl-BE" smtClean="0"/>
              <a:pPr/>
              <a:t>‹nr.›</a:t>
            </a:fld>
            <a:endParaRPr lang="nl-BE"/>
          </a:p>
        </p:txBody>
      </p:sp>
    </p:spTree>
    <p:extLst>
      <p:ext uri="{BB962C8B-B14F-4D97-AF65-F5344CB8AC3E}">
        <p14:creationId xmlns:p14="http://schemas.microsoft.com/office/powerpoint/2010/main" val="96761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021D615B-27FB-4A6E-8A6F-BC6F17E00187}" type="datetimeFigureOut">
              <a:rPr lang="nl-NL" smtClean="0"/>
              <a:pPr/>
              <a:t>31-3-2023</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568" tIns="45784" rIns="91568" bIns="45784"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568" tIns="45784" rIns="91568" bIns="45784"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6B90366D-C637-4703-958B-226BE548485A}" type="slidenum">
              <a:rPr lang="nl-NL" smtClean="0"/>
              <a:pPr/>
              <a:t>‹nr.›</a:t>
            </a:fld>
            <a:endParaRPr lang="nl-NL"/>
          </a:p>
        </p:txBody>
      </p:sp>
    </p:spTree>
    <p:extLst>
      <p:ext uri="{BB962C8B-B14F-4D97-AF65-F5344CB8AC3E}">
        <p14:creationId xmlns:p14="http://schemas.microsoft.com/office/powerpoint/2010/main" val="236673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pic>
        <p:nvPicPr>
          <p:cNvPr id="6" name="Picture 5">
            <a:extLst>
              <a:ext uri="{FF2B5EF4-FFF2-40B4-BE49-F238E27FC236}">
                <a16:creationId xmlns:a16="http://schemas.microsoft.com/office/drawing/2014/main" id="{A3E30623-B8B0-B648-B993-C2C83314E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90684"/>
            <a:ext cx="12192000" cy="3967316"/>
          </a:xfrm>
          <a:prstGeom prst="rect">
            <a:avLst/>
          </a:prstGeom>
        </p:spPr>
      </p:pic>
    </p:spTree>
    <p:extLst>
      <p:ext uri="{BB962C8B-B14F-4D97-AF65-F5344CB8AC3E}">
        <p14:creationId xmlns:p14="http://schemas.microsoft.com/office/powerpoint/2010/main" val="20818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ekop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dirty="0"/>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8" y="3393342"/>
            <a:ext cx="10726727" cy="142303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752828"/>
            <a:ext cx="10726727" cy="1423037"/>
          </a:xfrm>
        </p:spPr>
        <p:txBody>
          <a:bodyPr anchor="b" anchorCtr="0">
            <a:normAutofit/>
          </a:bodyPr>
          <a:lstStyle>
            <a:lvl1pPr>
              <a:defRPr sz="4400"/>
            </a:lvl1pPr>
          </a:lstStyle>
          <a:p>
            <a:r>
              <a:rPr lang="nl-NL"/>
              <a:t>Klik om stijl te bewerken</a:t>
            </a:r>
            <a:endParaRPr lang="en-BE" dirty="0"/>
          </a:p>
        </p:txBody>
      </p:sp>
      <p:sp>
        <p:nvSpPr>
          <p:cNvPr id="7" name="Tijdelijke aanduiding voor dianummer 1">
            <a:extLst>
              <a:ext uri="{FF2B5EF4-FFF2-40B4-BE49-F238E27FC236}">
                <a16:creationId xmlns:a16="http://schemas.microsoft.com/office/drawing/2014/main" id="{2EBE9B08-13E8-4E13-92B6-032FA6988084}"/>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947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85DE7-52B5-1D47-A168-090BB9A9BD82}"/>
              </a:ext>
            </a:extLst>
          </p:cNvPr>
          <p:cNvSpPr>
            <a:spLocks noGrp="1"/>
          </p:cNvSpPr>
          <p:nvPr>
            <p:ph sz="half" idx="1"/>
          </p:nvPr>
        </p:nvSpPr>
        <p:spPr>
          <a:xfrm>
            <a:off x="1080958"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Content Placeholder 3">
            <a:extLst>
              <a:ext uri="{FF2B5EF4-FFF2-40B4-BE49-F238E27FC236}">
                <a16:creationId xmlns:a16="http://schemas.microsoft.com/office/drawing/2014/main" id="{2AED49BD-8390-F746-8966-B4E514740108}"/>
              </a:ext>
            </a:extLst>
          </p:cNvPr>
          <p:cNvSpPr>
            <a:spLocks noGrp="1"/>
          </p:cNvSpPr>
          <p:nvPr>
            <p:ph sz="half" idx="2"/>
          </p:nvPr>
        </p:nvSpPr>
        <p:spPr>
          <a:xfrm>
            <a:off x="6626085" y="1547329"/>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Footer Placeholder 5">
            <a:extLst>
              <a:ext uri="{FF2B5EF4-FFF2-40B4-BE49-F238E27FC236}">
                <a16:creationId xmlns:a16="http://schemas.microsoft.com/office/drawing/2014/main" id="{0823EB6E-E8E5-E14A-A17E-2FEF4A4717A5}"/>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10103F9F-0BCF-8344-A528-69EFED55399C}"/>
              </a:ext>
            </a:extLst>
          </p:cNvPr>
          <p:cNvSpPr>
            <a:spLocks noGrp="1"/>
          </p:cNvSpPr>
          <p:nvPr>
            <p:ph type="title"/>
          </p:nvPr>
        </p:nvSpPr>
        <p:spPr/>
        <p:txBody>
          <a:bodyPr/>
          <a:lstStyle/>
          <a:p>
            <a:r>
              <a:rPr lang="nl-NL"/>
              <a:t>Klik om stijl te bewerken</a:t>
            </a:r>
            <a:endParaRPr lang="en-BE"/>
          </a:p>
        </p:txBody>
      </p:sp>
      <p:sp>
        <p:nvSpPr>
          <p:cNvPr id="9" name="Tijdelijke aanduiding voor dianummer 1">
            <a:extLst>
              <a:ext uri="{FF2B5EF4-FFF2-40B4-BE49-F238E27FC236}">
                <a16:creationId xmlns:a16="http://schemas.microsoft.com/office/drawing/2014/main" id="{62A67D26-7DF7-4EE3-82C8-9B75819DB5D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324173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BULLET subtite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1072672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1072672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7" name="Tijdelijke aanduiding voor dianummer 1">
            <a:extLst>
              <a:ext uri="{FF2B5EF4-FFF2-40B4-BE49-F238E27FC236}">
                <a16:creationId xmlns:a16="http://schemas.microsoft.com/office/drawing/2014/main" id="{70AA72DD-C8E9-4799-9A3B-3E922E6DA6A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48348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1315E-C2A9-DB4C-A8C2-78F2B3DCE40C}"/>
              </a:ext>
            </a:extLst>
          </p:cNvPr>
          <p:cNvSpPr>
            <a:spLocks noGrp="1"/>
          </p:cNvSpPr>
          <p:nvPr>
            <p:ph type="body" idx="1"/>
          </p:nvPr>
        </p:nvSpPr>
        <p:spPr>
          <a:xfrm>
            <a:off x="1080959" y="1510747"/>
            <a:ext cx="5157787"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ADF8FF52-33CF-CC45-8E3B-2DB15B77C9FA}"/>
              </a:ext>
            </a:extLst>
          </p:cNvPr>
          <p:cNvSpPr>
            <a:spLocks noGrp="1"/>
          </p:cNvSpPr>
          <p:nvPr>
            <p:ph sz="half" idx="2"/>
          </p:nvPr>
        </p:nvSpPr>
        <p:spPr>
          <a:xfrm>
            <a:off x="1080959" y="218122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6624497" y="1510747"/>
            <a:ext cx="5183188"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6624497" y="218122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dirty="0"/>
          </a:p>
        </p:txBody>
      </p:sp>
      <p:sp>
        <p:nvSpPr>
          <p:cNvPr id="10" name="Title 9">
            <a:extLst>
              <a:ext uri="{FF2B5EF4-FFF2-40B4-BE49-F238E27FC236}">
                <a16:creationId xmlns:a16="http://schemas.microsoft.com/office/drawing/2014/main" id="{0FEEA41D-6989-A143-8E63-1A00C3623731}"/>
              </a:ext>
            </a:extLst>
          </p:cNvPr>
          <p:cNvSpPr>
            <a:spLocks noGrp="1"/>
          </p:cNvSpPr>
          <p:nvPr>
            <p:ph type="title"/>
          </p:nvPr>
        </p:nvSpPr>
        <p:spPr/>
        <p:txBody>
          <a:bodyPr/>
          <a:lstStyle/>
          <a:p>
            <a:r>
              <a:rPr lang="nl-NL"/>
              <a:t>Klik om stijl te bewerken</a:t>
            </a:r>
            <a:endParaRPr lang="en-BE"/>
          </a:p>
        </p:txBody>
      </p:sp>
      <p:sp>
        <p:nvSpPr>
          <p:cNvPr id="11" name="Tijdelijke aanduiding voor dianummer 1">
            <a:extLst>
              <a:ext uri="{FF2B5EF4-FFF2-40B4-BE49-F238E27FC236}">
                <a16:creationId xmlns:a16="http://schemas.microsoft.com/office/drawing/2014/main" id="{DE9A7105-2AE7-4242-B016-513DD1BF3747}"/>
              </a:ext>
            </a:extLst>
          </p:cNvPr>
          <p:cNvSpPr>
            <a:spLocks noGrp="1"/>
          </p:cNvSpPr>
          <p:nvPr>
            <p:ph type="sldNum" sz="quarter" idx="12"/>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9183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5" name="Footer Placeholder 7">
            <a:extLst>
              <a:ext uri="{FF2B5EF4-FFF2-40B4-BE49-F238E27FC236}">
                <a16:creationId xmlns:a16="http://schemas.microsoft.com/office/drawing/2014/main" id="{C12E5ECE-FF0D-4B38-BB4C-4F62CA6E87A3}"/>
              </a:ext>
            </a:extLst>
          </p:cNvPr>
          <p:cNvSpPr>
            <a:spLocks noGrp="1"/>
          </p:cNvSpPr>
          <p:nvPr>
            <p:ph type="ftr" sz="quarter" idx="12"/>
          </p:nvPr>
        </p:nvSpPr>
        <p:spPr>
          <a:xfrm>
            <a:off x="1080959" y="6356350"/>
            <a:ext cx="7399161" cy="365125"/>
          </a:xfrm>
        </p:spPr>
        <p:txBody>
          <a:bodyPr/>
          <a:lstStyle/>
          <a:p>
            <a:endParaRPr lang="en-BE" dirty="0"/>
          </a:p>
        </p:txBody>
      </p:sp>
      <p:sp>
        <p:nvSpPr>
          <p:cNvPr id="6" name="Tijdelijke aanduiding voor dianummer 1">
            <a:extLst>
              <a:ext uri="{FF2B5EF4-FFF2-40B4-BE49-F238E27FC236}">
                <a16:creationId xmlns:a16="http://schemas.microsoft.com/office/drawing/2014/main" id="{60920DBF-6910-43DA-BB60-FCA027CF2D57}"/>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137017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p>
            <a:endParaRPr lang="en-BE"/>
          </a:p>
        </p:txBody>
      </p:sp>
      <p:sp>
        <p:nvSpPr>
          <p:cNvPr id="5" name="Tijdelijke aanduiding voor dianummer 1">
            <a:extLst>
              <a:ext uri="{FF2B5EF4-FFF2-40B4-BE49-F238E27FC236}">
                <a16:creationId xmlns:a16="http://schemas.microsoft.com/office/drawing/2014/main" id="{B9DB12CD-4610-4A90-A07E-EEC6FDE182CC}"/>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240044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object KLEURVLA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endParaRPr lang="en-BE" dirty="0"/>
          </a:p>
        </p:txBody>
      </p:sp>
      <p:sp>
        <p:nvSpPr>
          <p:cNvPr id="10" name="Rectangle 9">
            <a:extLst>
              <a:ext uri="{FF2B5EF4-FFF2-40B4-BE49-F238E27FC236}">
                <a16:creationId xmlns:a16="http://schemas.microsoft.com/office/drawing/2014/main" id="{8CA0FB98-37BD-244C-A75D-2D65B1876689}"/>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11" name="Title 10">
            <a:extLst>
              <a:ext uri="{FF2B5EF4-FFF2-40B4-BE49-F238E27FC236}">
                <a16:creationId xmlns:a16="http://schemas.microsoft.com/office/drawing/2014/main" id="{BF809470-871A-EF49-9190-4A47833E754A}"/>
              </a:ext>
            </a:extLst>
          </p:cNvPr>
          <p:cNvSpPr>
            <a:spLocks noGrp="1"/>
          </p:cNvSpPr>
          <p:nvPr>
            <p:ph type="title"/>
          </p:nvPr>
        </p:nvSpPr>
        <p:spPr/>
        <p:txBody>
          <a:bodyPr/>
          <a:lstStyle>
            <a:lvl1pPr>
              <a:defRPr>
                <a:solidFill>
                  <a:schemeClr val="bg1"/>
                </a:solidFill>
              </a:defRPr>
            </a:lvl1pPr>
          </a:lstStyle>
          <a:p>
            <a:r>
              <a:rPr lang="nl-NL"/>
              <a:t>Klik om stijl te bewerken</a:t>
            </a:r>
            <a:endParaRPr lang="en-BE" dirty="0"/>
          </a:p>
        </p:txBody>
      </p:sp>
    </p:spTree>
    <p:extLst>
      <p:ext uri="{BB962C8B-B14F-4D97-AF65-F5344CB8AC3E}">
        <p14:creationId xmlns:p14="http://schemas.microsoft.com/office/powerpoint/2010/main" val="273328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3429000"/>
            <a:ext cx="10726727" cy="2464904"/>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8" y="2412863"/>
            <a:ext cx="10726727"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612465"/>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612465"/>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612465"/>
            <a:ext cx="1562100" cy="1563688"/>
          </a:xfrm>
        </p:spPr>
        <p:txBody>
          <a:bodyPr/>
          <a:lstStyle/>
          <a:p>
            <a:r>
              <a:rPr lang="nl-NL"/>
              <a:t>Klik op het pictogram als u een afbeelding wilt toevoegen</a:t>
            </a:r>
            <a:endParaRPr lang="en-BE"/>
          </a:p>
        </p:txBody>
      </p:sp>
      <p:sp>
        <p:nvSpPr>
          <p:cNvPr id="13" name="Tijdelijke aanduiding voor dianummer 1">
            <a:extLst>
              <a:ext uri="{FF2B5EF4-FFF2-40B4-BE49-F238E27FC236}">
                <a16:creationId xmlns:a16="http://schemas.microsoft.com/office/drawing/2014/main" id="{D4819BEC-3500-4B25-A762-A28BD3EBCE2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429410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 and Content BEELDEN boven">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4319760"/>
            <a:ext cx="1562100" cy="1563688"/>
          </a:xfrm>
        </p:spPr>
        <p:txBody>
          <a:bodyPr/>
          <a:lstStyle/>
          <a:p>
            <a:r>
              <a:rPr lang="nl-NL"/>
              <a:t>Klik op het pictogram als u een afbeelding wilt toevoegen</a:t>
            </a:r>
            <a:endParaRPr lang="en-BE"/>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4319760"/>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5663272" y="4319760"/>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7954429" y="4319760"/>
            <a:ext cx="1562100" cy="1563688"/>
          </a:xfrm>
        </p:spPr>
        <p:txBody>
          <a:bodyPr/>
          <a:lstStyle/>
          <a:p>
            <a:r>
              <a:rPr lang="nl-NL"/>
              <a:t>Klik op het pictogram als u een afbeelding wilt toevoegen</a:t>
            </a:r>
            <a:endParaRPr lang="en-BE"/>
          </a:p>
        </p:txBody>
      </p:sp>
      <p:sp>
        <p:nvSpPr>
          <p:cNvPr id="12" name="Picture Placeholder 5">
            <a:extLst>
              <a:ext uri="{FF2B5EF4-FFF2-40B4-BE49-F238E27FC236}">
                <a16:creationId xmlns:a16="http://schemas.microsoft.com/office/drawing/2014/main" id="{E35CBC36-4B56-2348-A065-38495778F498}"/>
              </a:ext>
            </a:extLst>
          </p:cNvPr>
          <p:cNvSpPr>
            <a:spLocks noGrp="1"/>
          </p:cNvSpPr>
          <p:nvPr>
            <p:ph type="pic" sz="quarter" idx="16"/>
          </p:nvPr>
        </p:nvSpPr>
        <p:spPr>
          <a:xfrm>
            <a:off x="10245585" y="4319760"/>
            <a:ext cx="1562100" cy="1563688"/>
          </a:xfrm>
        </p:spPr>
        <p:txBody>
          <a:bodyPr/>
          <a:lstStyle/>
          <a:p>
            <a:r>
              <a:rPr lang="nl-NL"/>
              <a:t>Klik op het pictogram als u een afbeelding wilt toevoegen</a:t>
            </a:r>
            <a:endParaRPr lang="en-BE"/>
          </a:p>
        </p:txBody>
      </p:sp>
      <p:sp>
        <p:nvSpPr>
          <p:cNvPr id="2" name="Title 1">
            <a:extLst>
              <a:ext uri="{FF2B5EF4-FFF2-40B4-BE49-F238E27FC236}">
                <a16:creationId xmlns:a16="http://schemas.microsoft.com/office/drawing/2014/main" id="{82B7886C-6F6B-CE44-83E0-BDC649D0A58C}"/>
              </a:ext>
            </a:extLst>
          </p:cNvPr>
          <p:cNvSpPr>
            <a:spLocks noGrp="1"/>
          </p:cNvSpPr>
          <p:nvPr>
            <p:ph type="title"/>
          </p:nvPr>
        </p:nvSpPr>
        <p:spPr/>
        <p:txBody>
          <a:bodyPr/>
          <a:lstStyle/>
          <a:p>
            <a:r>
              <a:rPr lang="nl-NL"/>
              <a:t>Klik om stijl te bewerken</a:t>
            </a:r>
            <a:endParaRPr lang="en-BE"/>
          </a:p>
        </p:txBody>
      </p:sp>
      <p:sp>
        <p:nvSpPr>
          <p:cNvPr id="14" name="Content Placeholder 2">
            <a:extLst>
              <a:ext uri="{FF2B5EF4-FFF2-40B4-BE49-F238E27FC236}">
                <a16:creationId xmlns:a16="http://schemas.microsoft.com/office/drawing/2014/main" id="{A07846BA-4F62-634D-9D2B-876EA2336A43}"/>
              </a:ext>
            </a:extLst>
          </p:cNvPr>
          <p:cNvSpPr>
            <a:spLocks noGrp="1"/>
          </p:cNvSpPr>
          <p:nvPr>
            <p:ph idx="17"/>
          </p:nvPr>
        </p:nvSpPr>
        <p:spPr>
          <a:xfrm>
            <a:off x="1080959" y="1550504"/>
            <a:ext cx="10726727" cy="250466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3" name="Tijdelijke aanduiding voor dianummer 1">
            <a:extLst>
              <a:ext uri="{FF2B5EF4-FFF2-40B4-BE49-F238E27FC236}">
                <a16:creationId xmlns:a16="http://schemas.microsoft.com/office/drawing/2014/main" id="{DBD41F09-4F4A-42E4-9F6D-C42230EBD9A5}"/>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365253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Content BEELDEN bov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353879" y="1628602"/>
            <a:ext cx="6423991" cy="3837920"/>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353878" y="612465"/>
            <a:ext cx="6423991"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612465"/>
            <a:ext cx="1562100" cy="1563688"/>
          </a:xfrm>
        </p:spPr>
        <p:txBody>
          <a:bodyPr/>
          <a:lstStyle/>
          <a:p>
            <a:r>
              <a:rPr lang="nl-NL"/>
              <a:t>Klik op het pictogram als u een afbeelding wilt toevoegen</a:t>
            </a:r>
            <a:endParaRPr lang="en-BE" dirty="0"/>
          </a:p>
        </p:txBody>
      </p:sp>
      <p:sp>
        <p:nvSpPr>
          <p:cNvPr id="9" name="Picture Placeholder 5">
            <a:extLst>
              <a:ext uri="{FF2B5EF4-FFF2-40B4-BE49-F238E27FC236}">
                <a16:creationId xmlns:a16="http://schemas.microsoft.com/office/drawing/2014/main" id="{C2E8629E-BAA7-6842-B5B3-28A64CE5DC9A}"/>
              </a:ext>
            </a:extLst>
          </p:cNvPr>
          <p:cNvSpPr>
            <a:spLocks noGrp="1"/>
          </p:cNvSpPr>
          <p:nvPr>
            <p:ph type="pic" sz="quarter" idx="13"/>
          </p:nvPr>
        </p:nvSpPr>
        <p:spPr>
          <a:xfrm>
            <a:off x="3372115" y="612465"/>
            <a:ext cx="1562100" cy="1563688"/>
          </a:xfrm>
        </p:spPr>
        <p:txBody>
          <a:bodyPr/>
          <a:lstStyle/>
          <a:p>
            <a:r>
              <a:rPr lang="nl-NL"/>
              <a:t>Klik op het pictogram als u een afbeelding wilt toevoegen</a:t>
            </a:r>
            <a:endParaRPr lang="en-BE"/>
          </a:p>
        </p:txBody>
      </p:sp>
      <p:sp>
        <p:nvSpPr>
          <p:cNvPr id="10" name="Picture Placeholder 5">
            <a:extLst>
              <a:ext uri="{FF2B5EF4-FFF2-40B4-BE49-F238E27FC236}">
                <a16:creationId xmlns:a16="http://schemas.microsoft.com/office/drawing/2014/main" id="{A00A1604-E93F-8F42-9CB1-2AF03FF21161}"/>
              </a:ext>
            </a:extLst>
          </p:cNvPr>
          <p:cNvSpPr>
            <a:spLocks noGrp="1"/>
          </p:cNvSpPr>
          <p:nvPr>
            <p:ph type="pic" sz="quarter" idx="14"/>
          </p:nvPr>
        </p:nvSpPr>
        <p:spPr>
          <a:xfrm>
            <a:off x="1080958" y="2657961"/>
            <a:ext cx="1562100" cy="1563688"/>
          </a:xfrm>
        </p:spPr>
        <p:txBody>
          <a:bodyPr/>
          <a:lstStyle/>
          <a:p>
            <a:r>
              <a:rPr lang="nl-NL"/>
              <a:t>Klik op het pictogram als u een afbeelding wilt toevoegen</a:t>
            </a:r>
            <a:endParaRPr lang="en-BE"/>
          </a:p>
        </p:txBody>
      </p:sp>
      <p:sp>
        <p:nvSpPr>
          <p:cNvPr id="11" name="Picture Placeholder 5">
            <a:extLst>
              <a:ext uri="{FF2B5EF4-FFF2-40B4-BE49-F238E27FC236}">
                <a16:creationId xmlns:a16="http://schemas.microsoft.com/office/drawing/2014/main" id="{56C3BF7B-08C1-BB4F-AFF9-276184689448}"/>
              </a:ext>
            </a:extLst>
          </p:cNvPr>
          <p:cNvSpPr>
            <a:spLocks noGrp="1"/>
          </p:cNvSpPr>
          <p:nvPr>
            <p:ph type="pic" sz="quarter" idx="15"/>
          </p:nvPr>
        </p:nvSpPr>
        <p:spPr>
          <a:xfrm>
            <a:off x="3372115" y="2657961"/>
            <a:ext cx="1562100" cy="1563688"/>
          </a:xfrm>
        </p:spPr>
        <p:txBody>
          <a:bodyPr/>
          <a:lstStyle/>
          <a:p>
            <a:r>
              <a:rPr lang="nl-NL"/>
              <a:t>Klik op het pictogram als u een afbeelding wilt toevoegen</a:t>
            </a:r>
            <a:endParaRPr lang="en-BE"/>
          </a:p>
        </p:txBody>
      </p:sp>
      <p:sp>
        <p:nvSpPr>
          <p:cNvPr id="12" name="Tijdelijke aanduiding voor dianummer 1">
            <a:extLst>
              <a:ext uri="{FF2B5EF4-FFF2-40B4-BE49-F238E27FC236}">
                <a16:creationId xmlns:a16="http://schemas.microsoft.com/office/drawing/2014/main" id="{830CA382-B31A-4A85-93D1-1D7667D5C07D}"/>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20371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pic>
        <p:nvPicPr>
          <p:cNvPr id="8" name="Picture 7">
            <a:extLst>
              <a:ext uri="{FF2B5EF4-FFF2-40B4-BE49-F238E27FC236}">
                <a16:creationId xmlns:a16="http://schemas.microsoft.com/office/drawing/2014/main" id="{F27F3EE1-0190-3548-8DF2-DA508D857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20"/>
          <a:stretch/>
        </p:blipFill>
        <p:spPr>
          <a:xfrm>
            <a:off x="0" y="2996961"/>
            <a:ext cx="12263477" cy="3880635"/>
          </a:xfrm>
          <a:prstGeom prst="rect">
            <a:avLst/>
          </a:prstGeom>
        </p:spPr>
      </p:pic>
    </p:spTree>
    <p:extLst>
      <p:ext uri="{BB962C8B-B14F-4D97-AF65-F5344CB8AC3E}">
        <p14:creationId xmlns:p14="http://schemas.microsoft.com/office/powerpoint/2010/main" val="230338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5742410"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1860040-7463-49F1-9108-41B3DB3CCDB3}"/>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169813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Title and Conten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60" y="2236304"/>
            <a:ext cx="6045398" cy="3191876"/>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18488E4F-E04D-7741-A9B6-4506426E72E1}"/>
              </a:ext>
            </a:extLst>
          </p:cNvPr>
          <p:cNvSpPr>
            <a:spLocks noGrp="1"/>
          </p:cNvSpPr>
          <p:nvPr>
            <p:ph type="title"/>
          </p:nvPr>
        </p:nvSpPr>
        <p:spPr>
          <a:xfrm>
            <a:off x="1080959" y="1220167"/>
            <a:ext cx="6045398" cy="864704"/>
          </a:xfrm>
        </p:spPr>
        <p:txBody>
          <a:bodyPr/>
          <a:lstStyle/>
          <a:p>
            <a:r>
              <a:rPr lang="nl-NL"/>
              <a:t>Klik om stijl te bewerken</a:t>
            </a:r>
            <a:endParaRPr lang="en-BE"/>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8" y="1220167"/>
            <a:ext cx="4203740" cy="4208013"/>
          </a:xfrm>
        </p:spPr>
        <p:txBody>
          <a:bodyPr/>
          <a:lstStyle/>
          <a:p>
            <a:r>
              <a:rPr lang="nl-NL"/>
              <a:t>Klik op het pictogram als u een afbeelding wilt toevoegen</a:t>
            </a:r>
            <a:endParaRPr lang="en-BE"/>
          </a:p>
        </p:txBody>
      </p:sp>
      <p:sp>
        <p:nvSpPr>
          <p:cNvPr id="9" name="Tijdelijke aanduiding voor dianummer 1">
            <a:extLst>
              <a:ext uri="{FF2B5EF4-FFF2-40B4-BE49-F238E27FC236}">
                <a16:creationId xmlns:a16="http://schemas.microsoft.com/office/drawing/2014/main" id="{889F5351-DA9B-4564-B837-62E9C3F77AF1}"/>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2398278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Content BULLET beeld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5742411"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1080958"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137868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ontent BULLET beeld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a:xfrm>
            <a:off x="1080959" y="1220167"/>
            <a:ext cx="6045398" cy="4208013"/>
          </a:xfrm>
        </p:spPr>
        <p:txBody>
          <a:bodyPr/>
          <a:lstStyle>
            <a:lvl1pPr>
              <a:defRPr sz="2200"/>
            </a:lvl1pPr>
            <a:lvl2pPr marL="460800">
              <a:defRPr sz="2000"/>
            </a:lvl2pPr>
            <a:lvl3pPr marL="691200">
              <a:defRPr sz="1800"/>
            </a:lvl3pPr>
            <a:lvl4pPr marL="921600">
              <a:defRPr sz="1600"/>
            </a:lvl4pPr>
            <a:lvl5pPr marL="1152000">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8" name="Slide Number Placeholder 7">
            <a:extLst>
              <a:ext uri="{FF2B5EF4-FFF2-40B4-BE49-F238E27FC236}">
                <a16:creationId xmlns:a16="http://schemas.microsoft.com/office/drawing/2014/main" id="{EBEA48E4-387D-724E-86E0-F78DA66CF8E4}"/>
              </a:ext>
            </a:extLst>
          </p:cNvPr>
          <p:cNvSpPr>
            <a:spLocks noGrp="1"/>
          </p:cNvSpPr>
          <p:nvPr>
            <p:ph type="sldNum" sz="quarter" idx="11"/>
          </p:nvPr>
        </p:nvSpPr>
        <p:spPr>
          <a:xfrm>
            <a:off x="311427" y="6356350"/>
            <a:ext cx="640551" cy="365125"/>
          </a:xfrm>
          <a:prstGeom prst="rect">
            <a:avLst/>
          </a:prstGeom>
        </p:spPr>
        <p:txBody>
          <a:bodyPr/>
          <a:lstStyle/>
          <a:p>
            <a:fld id="{C3150A92-C273-5E45-8D2A-9598AD34FB15}" type="slidenum">
              <a:rPr lang="en-BE" smtClean="0"/>
              <a:pPr/>
              <a:t>‹nr.›</a:t>
            </a:fld>
            <a:r>
              <a:rPr lang="en-BE"/>
              <a:t> |</a:t>
            </a:r>
            <a:endParaRPr lang="en-BE" dirty="0"/>
          </a:p>
        </p:txBody>
      </p:sp>
      <p:sp>
        <p:nvSpPr>
          <p:cNvPr id="6" name="Picture Placeholder 5">
            <a:extLst>
              <a:ext uri="{FF2B5EF4-FFF2-40B4-BE49-F238E27FC236}">
                <a16:creationId xmlns:a16="http://schemas.microsoft.com/office/drawing/2014/main" id="{A694848C-6CB2-CA4D-9682-AD90D077C194}"/>
              </a:ext>
            </a:extLst>
          </p:cNvPr>
          <p:cNvSpPr>
            <a:spLocks noGrp="1"/>
          </p:cNvSpPr>
          <p:nvPr>
            <p:ph type="pic" sz="quarter" idx="12"/>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421714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ontent + subtitel BULLET beeld link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5818523"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5818523"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1080958" y="1220167"/>
            <a:ext cx="4203740" cy="4208013"/>
          </a:xfrm>
        </p:spPr>
        <p:txBody>
          <a:bodyPr/>
          <a:lstStyle/>
          <a:p>
            <a:r>
              <a:rPr lang="nl-NL"/>
              <a:t>Klik op het pictogram als u een afbeelding wilt toevoegen</a:t>
            </a:r>
            <a:endParaRPr lang="en-BE"/>
          </a:p>
        </p:txBody>
      </p:sp>
      <p:sp>
        <p:nvSpPr>
          <p:cNvPr id="7" name="Tijdelijke aanduiding voor dianummer 1">
            <a:extLst>
              <a:ext uri="{FF2B5EF4-FFF2-40B4-BE49-F238E27FC236}">
                <a16:creationId xmlns:a16="http://schemas.microsoft.com/office/drawing/2014/main" id="{D383CF62-23DC-4D20-9384-4C9A6F1F5698}"/>
              </a:ext>
            </a:extLst>
          </p:cNvPr>
          <p:cNvSpPr>
            <a:spLocks noGrp="1"/>
          </p:cNvSpPr>
          <p:nvPr>
            <p:ph type="sldNum" sz="quarter" idx="1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56472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Content + subtitel BULLET beeld rech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460CDA-E620-2346-A8F2-0DEA23D68D60}"/>
              </a:ext>
            </a:extLst>
          </p:cNvPr>
          <p:cNvSpPr>
            <a:spLocks noGrp="1"/>
          </p:cNvSpPr>
          <p:nvPr>
            <p:ph type="body" sz="quarter" idx="3"/>
          </p:nvPr>
        </p:nvSpPr>
        <p:spPr>
          <a:xfrm>
            <a:off x="1085091" y="1220167"/>
            <a:ext cx="5969286" cy="67047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54DA646C-4485-6646-A966-8A5EE491C906}"/>
              </a:ext>
            </a:extLst>
          </p:cNvPr>
          <p:cNvSpPr>
            <a:spLocks noGrp="1"/>
          </p:cNvSpPr>
          <p:nvPr>
            <p:ph sz="quarter" idx="4"/>
          </p:nvPr>
        </p:nvSpPr>
        <p:spPr>
          <a:xfrm>
            <a:off x="1085091" y="1890645"/>
            <a:ext cx="5969286" cy="35375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Footer Placeholder 7">
            <a:extLst>
              <a:ext uri="{FF2B5EF4-FFF2-40B4-BE49-F238E27FC236}">
                <a16:creationId xmlns:a16="http://schemas.microsoft.com/office/drawing/2014/main" id="{758C8C3D-2147-914C-8A9F-04EDFEC7849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D0D402C9-6BB2-D448-8FDC-8A8CF5F4AAF9}"/>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‹nr.›</a:t>
            </a:fld>
            <a:r>
              <a:rPr lang="en-BE" dirty="0"/>
              <a:t> |</a:t>
            </a:r>
          </a:p>
        </p:txBody>
      </p:sp>
      <p:sp>
        <p:nvSpPr>
          <p:cNvPr id="11" name="Picture Placeholder 5">
            <a:extLst>
              <a:ext uri="{FF2B5EF4-FFF2-40B4-BE49-F238E27FC236}">
                <a16:creationId xmlns:a16="http://schemas.microsoft.com/office/drawing/2014/main" id="{7E3DC55A-2D95-D74C-AF0C-35F95BE9EB75}"/>
              </a:ext>
            </a:extLst>
          </p:cNvPr>
          <p:cNvSpPr>
            <a:spLocks noGrp="1"/>
          </p:cNvSpPr>
          <p:nvPr>
            <p:ph type="pic" sz="quarter" idx="13"/>
          </p:nvPr>
        </p:nvSpPr>
        <p:spPr>
          <a:xfrm>
            <a:off x="7584069" y="1220167"/>
            <a:ext cx="4203740" cy="4208013"/>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625763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en tabe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C14F14-ABE6-CD43-AFA1-A9E4E117120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4E1999C0-E878-6143-87A8-C6A6711D780C}"/>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pPr/>
              <a:t>‹nr.›</a:t>
            </a:fld>
            <a:r>
              <a:rPr lang="en-BE" dirty="0"/>
              <a:t> |</a:t>
            </a:r>
          </a:p>
        </p:txBody>
      </p:sp>
      <p:sp>
        <p:nvSpPr>
          <p:cNvPr id="7" name="Title 6">
            <a:extLst>
              <a:ext uri="{FF2B5EF4-FFF2-40B4-BE49-F238E27FC236}">
                <a16:creationId xmlns:a16="http://schemas.microsoft.com/office/drawing/2014/main" id="{31DF9750-9505-2A4B-B159-88E037C012AD}"/>
              </a:ext>
            </a:extLst>
          </p:cNvPr>
          <p:cNvSpPr>
            <a:spLocks noGrp="1"/>
          </p:cNvSpPr>
          <p:nvPr>
            <p:ph type="title"/>
          </p:nvPr>
        </p:nvSpPr>
        <p:spPr/>
        <p:txBody>
          <a:bodyPr/>
          <a:lstStyle/>
          <a:p>
            <a:r>
              <a:rPr lang="nl-NL"/>
              <a:t>Klik om stijl te bewerken</a:t>
            </a:r>
            <a:endParaRPr lang="en-BE"/>
          </a:p>
        </p:txBody>
      </p:sp>
      <p:sp>
        <p:nvSpPr>
          <p:cNvPr id="10" name="Table Placeholder 8">
            <a:extLst>
              <a:ext uri="{FF2B5EF4-FFF2-40B4-BE49-F238E27FC236}">
                <a16:creationId xmlns:a16="http://schemas.microsoft.com/office/drawing/2014/main" id="{E711DA1F-4D0B-D849-887C-144C316B769D}"/>
              </a:ext>
            </a:extLst>
          </p:cNvPr>
          <p:cNvSpPr>
            <a:spLocks noGrp="1"/>
          </p:cNvSpPr>
          <p:nvPr>
            <p:ph type="tbl" sz="quarter" idx="13"/>
          </p:nvPr>
        </p:nvSpPr>
        <p:spPr>
          <a:xfrm>
            <a:off x="1081088" y="1579902"/>
            <a:ext cx="10726737" cy="4314001"/>
          </a:xfrm>
        </p:spPr>
        <p:txBody>
          <a:bodyPr/>
          <a:lstStyle/>
          <a:p>
            <a:r>
              <a:rPr lang="nl-NL"/>
              <a:t>Klik op het pictogram als u een tabel wilt toevoegen</a:t>
            </a:r>
            <a:endParaRPr lang="en-BE"/>
          </a:p>
        </p:txBody>
      </p:sp>
    </p:spTree>
    <p:extLst>
      <p:ext uri="{BB962C8B-B14F-4D97-AF65-F5344CB8AC3E}">
        <p14:creationId xmlns:p14="http://schemas.microsoft.com/office/powerpoint/2010/main" val="368599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06213B-3878-5849-9AD6-9F6E55EB72F3}"/>
              </a:ext>
            </a:extLst>
          </p:cNvPr>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dirty="0"/>
          </a:p>
        </p:txBody>
      </p:sp>
      <p:sp>
        <p:nvSpPr>
          <p:cNvPr id="3" name="Footer Placeholder 2">
            <a:extLst>
              <a:ext uri="{FF2B5EF4-FFF2-40B4-BE49-F238E27FC236}">
                <a16:creationId xmlns:a16="http://schemas.microsoft.com/office/drawing/2014/main" id="{CD2DFAC8-4B6F-9F4A-9954-534C7EE23295}"/>
              </a:ext>
            </a:extLst>
          </p:cNvPr>
          <p:cNvSpPr>
            <a:spLocks noGrp="1"/>
          </p:cNvSpPr>
          <p:nvPr>
            <p:ph type="ftr" sz="quarter" idx="11"/>
          </p:nvPr>
        </p:nvSpPr>
        <p:spPr/>
        <p:txBody>
          <a:bodyPr/>
          <a:lstStyle>
            <a:lvl1pPr>
              <a:defRPr>
                <a:solidFill>
                  <a:schemeClr val="bg1"/>
                </a:solidFill>
              </a:defRPr>
            </a:lvl1pPr>
          </a:lstStyle>
          <a:p>
            <a:endParaRPr lang="en-BE"/>
          </a:p>
        </p:txBody>
      </p:sp>
      <p:sp>
        <p:nvSpPr>
          <p:cNvPr id="4" name="Slide Number Placeholder 3">
            <a:extLst>
              <a:ext uri="{FF2B5EF4-FFF2-40B4-BE49-F238E27FC236}">
                <a16:creationId xmlns:a16="http://schemas.microsoft.com/office/drawing/2014/main" id="{9403318A-4646-C14E-A44B-03657200B2E7}"/>
              </a:ext>
            </a:extLst>
          </p:cNvPr>
          <p:cNvSpPr>
            <a:spLocks noGrp="1"/>
          </p:cNvSpPr>
          <p:nvPr>
            <p:ph type="sldNum" sz="quarter" idx="12"/>
          </p:nvPr>
        </p:nvSpPr>
        <p:spPr>
          <a:xfrm>
            <a:off x="311427" y="6356350"/>
            <a:ext cx="640551" cy="365125"/>
          </a:xfrm>
          <a:prstGeom prst="rect">
            <a:avLst/>
          </a:prstGeom>
        </p:spPr>
        <p:txBody>
          <a:bodyPr/>
          <a:lstStyle>
            <a:lvl1pPr>
              <a:defRPr>
                <a:solidFill>
                  <a:schemeClr val="bg1"/>
                </a:solidFill>
              </a:defRPr>
            </a:lvl1pPr>
          </a:lstStyle>
          <a:p>
            <a:fld id="{C3150A92-C273-5E45-8D2A-9598AD34FB15}" type="slidenum">
              <a:rPr lang="en-BE" smtClean="0"/>
              <a:pPr/>
              <a:t>‹nr.›</a:t>
            </a:fld>
            <a:r>
              <a:rPr lang="en-BE" dirty="0"/>
              <a:t> </a:t>
            </a:r>
          </a:p>
        </p:txBody>
      </p:sp>
      <p:sp>
        <p:nvSpPr>
          <p:cNvPr id="2" name="Title 1">
            <a:extLst>
              <a:ext uri="{FF2B5EF4-FFF2-40B4-BE49-F238E27FC236}">
                <a16:creationId xmlns:a16="http://schemas.microsoft.com/office/drawing/2014/main" id="{0AB2DC04-A160-844B-B5A4-D50B2D0A9E6E}"/>
              </a:ext>
            </a:extLst>
          </p:cNvPr>
          <p:cNvSpPr>
            <a:spLocks noGrp="1"/>
          </p:cNvSpPr>
          <p:nvPr>
            <p:ph type="title"/>
          </p:nvPr>
        </p:nvSpPr>
        <p:spPr>
          <a:xfrm>
            <a:off x="1080959" y="1178012"/>
            <a:ext cx="10129837" cy="2504302"/>
          </a:xfrm>
        </p:spPr>
        <p:txBody>
          <a:bodyPr anchor="b" anchorCtr="0">
            <a:normAutofit/>
          </a:bodyPr>
          <a:lstStyle>
            <a:lvl1pPr>
              <a:defRPr sz="3200" b="0" i="1">
                <a:solidFill>
                  <a:schemeClr val="bg1"/>
                </a:solidFill>
                <a:latin typeface="Source Sans Pro" panose="020B0503030403020204" pitchFamily="34" charset="0"/>
                <a:ea typeface="Source Sans Pro" panose="020B0503030403020204" pitchFamily="34" charset="0"/>
              </a:defRPr>
            </a:lvl1pPr>
          </a:lstStyle>
          <a:p>
            <a:r>
              <a:rPr lang="nl-NL"/>
              <a:t>Klik om stijl te bewerken</a:t>
            </a:r>
            <a:endParaRPr lang="en-BE" dirty="0"/>
          </a:p>
        </p:txBody>
      </p:sp>
      <p:sp>
        <p:nvSpPr>
          <p:cNvPr id="7" name="Text Placeholder 6">
            <a:extLst>
              <a:ext uri="{FF2B5EF4-FFF2-40B4-BE49-F238E27FC236}">
                <a16:creationId xmlns:a16="http://schemas.microsoft.com/office/drawing/2014/main" id="{C743AA99-3ECC-2C46-B50D-8683E7DF371E}"/>
              </a:ext>
            </a:extLst>
          </p:cNvPr>
          <p:cNvSpPr>
            <a:spLocks noGrp="1"/>
          </p:cNvSpPr>
          <p:nvPr>
            <p:ph type="body" sz="quarter" idx="13"/>
          </p:nvPr>
        </p:nvSpPr>
        <p:spPr>
          <a:xfrm>
            <a:off x="1081088" y="3830638"/>
            <a:ext cx="10129837" cy="1185862"/>
          </a:xfrm>
        </p:spPr>
        <p:txBody>
          <a:bodyPr>
            <a:normAutofit/>
          </a:bodyPr>
          <a:lstStyle>
            <a:lvl1pPr marL="0" indent="0">
              <a:buFontTx/>
              <a:buNone/>
              <a:defRPr sz="1600" b="1" i="0">
                <a:solidFill>
                  <a:schemeClr val="bg1"/>
                </a:solidFill>
                <a:latin typeface="Source Sans Pro Semibold" panose="020B0503030403020204" pitchFamily="34" charset="0"/>
                <a:ea typeface="Source Sans Pro Semibold" panose="020B0503030403020204" pitchFamily="34" charset="0"/>
              </a:defRPr>
            </a:lvl1pPr>
            <a:lvl2pPr marL="232200" indent="0">
              <a:buFontTx/>
              <a:buNone/>
              <a:defRPr/>
            </a:lvl2pPr>
            <a:lvl3pPr marL="462600" indent="0">
              <a:buFontTx/>
              <a:buNone/>
              <a:defRPr/>
            </a:lvl3pPr>
            <a:lvl4pPr marL="693000" indent="0">
              <a:buFontTx/>
              <a:buNone/>
              <a:defRPr/>
            </a:lvl4pPr>
            <a:lvl5pPr marL="923400" indent="0">
              <a:buFontTx/>
              <a:buNone/>
              <a:defRPr/>
            </a:lvl5pPr>
          </a:lstStyle>
          <a:p>
            <a:pPr lvl="0"/>
            <a:r>
              <a:rPr lang="nl-NL"/>
              <a:t>Klikken om de tekststijl van het model te bewerken</a:t>
            </a:r>
          </a:p>
        </p:txBody>
      </p:sp>
      <p:sp>
        <p:nvSpPr>
          <p:cNvPr id="8" name="Tijdelijke aanduiding voor dianummer 1">
            <a:extLst>
              <a:ext uri="{FF2B5EF4-FFF2-40B4-BE49-F238E27FC236}">
                <a16:creationId xmlns:a16="http://schemas.microsoft.com/office/drawing/2014/main" id="{A3A201C1-7018-4801-8ECD-285CB93A4467}"/>
              </a:ext>
            </a:extLst>
          </p:cNvPr>
          <p:cNvSpPr txBox="1">
            <a:spLocks/>
          </p:cNvSpPr>
          <p:nvPr userDrawn="1"/>
        </p:nvSpPr>
        <p:spPr>
          <a:xfrm>
            <a:off x="311427" y="6356350"/>
            <a:ext cx="769531" cy="365125"/>
          </a:xfrm>
          <a:prstGeom prst="rect">
            <a:avLst/>
          </a:prstGeom>
        </p:spPr>
        <p:txBody>
          <a:bodyPr vert="horz" lIns="91440" tIns="45720" rIns="91440" bIns="45720" rtlCol="0" anchor="t"/>
          <a:lstStyle>
            <a:defPPr>
              <a:defRPr lang="nl-NL"/>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336F00-3AB5-4F03-8B67-1D1AA9B2DC45}" type="slidenum">
              <a:rPr lang="nl-BE" smtClean="0">
                <a:solidFill>
                  <a:schemeClr val="bg1"/>
                </a:solidFill>
              </a:rPr>
              <a:pPr/>
              <a:t>‹nr.›</a:t>
            </a:fld>
            <a:r>
              <a:rPr lang="en-BE">
                <a:solidFill>
                  <a:schemeClr val="bg1"/>
                </a:solidFill>
              </a:rPr>
              <a:t> |</a:t>
            </a:r>
            <a:endParaRPr lang="nl-BE" dirty="0">
              <a:solidFill>
                <a:schemeClr val="bg1"/>
              </a:solidFill>
            </a:endParaRPr>
          </a:p>
        </p:txBody>
      </p:sp>
    </p:spTree>
    <p:extLst>
      <p:ext uri="{BB962C8B-B14F-4D97-AF65-F5344CB8AC3E}">
        <p14:creationId xmlns:p14="http://schemas.microsoft.com/office/powerpoint/2010/main" val="268697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B34B2-012A-DB48-B089-74AE85BF9703}"/>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6524B732-371A-7240-A94B-5507E7C75754}"/>
              </a:ext>
            </a:extLst>
          </p:cNvPr>
          <p:cNvSpPr>
            <a:spLocks noGrp="1"/>
          </p:cNvSpPr>
          <p:nvPr>
            <p:ph type="ftr" sz="quarter" idx="11"/>
          </p:nvPr>
        </p:nvSpPr>
        <p:spPr/>
        <p:txBody>
          <a:bodyPr/>
          <a:lstStyle/>
          <a:p>
            <a:endParaRPr lang="en-BE"/>
          </a:p>
        </p:txBody>
      </p:sp>
      <p:sp>
        <p:nvSpPr>
          <p:cNvPr id="8" name="Title 7">
            <a:extLst>
              <a:ext uri="{FF2B5EF4-FFF2-40B4-BE49-F238E27FC236}">
                <a16:creationId xmlns:a16="http://schemas.microsoft.com/office/drawing/2014/main" id="{5F883BFE-E5E0-1844-A976-EBA18136C980}"/>
              </a:ext>
            </a:extLst>
          </p:cNvPr>
          <p:cNvSpPr>
            <a:spLocks noGrp="1"/>
          </p:cNvSpPr>
          <p:nvPr>
            <p:ph type="title"/>
          </p:nvPr>
        </p:nvSpPr>
        <p:spPr>
          <a:xfrm>
            <a:off x="836613" y="872297"/>
            <a:ext cx="3932237" cy="1562790"/>
          </a:xfrm>
        </p:spPr>
        <p:txBody>
          <a:bodyPr/>
          <a:lstStyle/>
          <a:p>
            <a:r>
              <a:rPr lang="nl-NL"/>
              <a:t>Klik om stijl te bewerken</a:t>
            </a:r>
            <a:endParaRPr lang="en-BE" dirty="0"/>
          </a:p>
        </p:txBody>
      </p:sp>
      <p:sp>
        <p:nvSpPr>
          <p:cNvPr id="10" name="Text Placeholder 9">
            <a:extLst>
              <a:ext uri="{FF2B5EF4-FFF2-40B4-BE49-F238E27FC236}">
                <a16:creationId xmlns:a16="http://schemas.microsoft.com/office/drawing/2014/main" id="{70BB7CDB-19DE-414B-B3B1-6ACD544173D2}"/>
              </a:ext>
            </a:extLst>
          </p:cNvPr>
          <p:cNvSpPr>
            <a:spLocks noGrp="1"/>
          </p:cNvSpPr>
          <p:nvPr>
            <p:ph type="body" sz="quarter" idx="13"/>
          </p:nvPr>
        </p:nvSpPr>
        <p:spPr>
          <a:xfrm>
            <a:off x="5176837" y="865809"/>
            <a:ext cx="6650728" cy="483925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9" name="Tijdelijke aanduiding voor dianummer 1">
            <a:extLst>
              <a:ext uri="{FF2B5EF4-FFF2-40B4-BE49-F238E27FC236}">
                <a16:creationId xmlns:a16="http://schemas.microsoft.com/office/drawing/2014/main" id="{4B834079-163E-47E4-8C1F-92919468E0F9}"/>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2992496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31C2-0C09-5E4E-B17B-AC2E7CCF40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endParaRPr lang="en-BE"/>
          </a:p>
        </p:txBody>
      </p:sp>
      <p:sp>
        <p:nvSpPr>
          <p:cNvPr id="3" name="Picture Placeholder 2">
            <a:extLst>
              <a:ext uri="{FF2B5EF4-FFF2-40B4-BE49-F238E27FC236}">
                <a16:creationId xmlns:a16="http://schemas.microsoft.com/office/drawing/2014/main" id="{E6C54D93-C8DE-374E-A71B-3CC432301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BE"/>
          </a:p>
        </p:txBody>
      </p:sp>
      <p:sp>
        <p:nvSpPr>
          <p:cNvPr id="4" name="Text Placeholder 3">
            <a:extLst>
              <a:ext uri="{FF2B5EF4-FFF2-40B4-BE49-F238E27FC236}">
                <a16:creationId xmlns:a16="http://schemas.microsoft.com/office/drawing/2014/main" id="{F23CFEC5-661C-C241-84A9-D8D7CC474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Footer Placeholder 5">
            <a:extLst>
              <a:ext uri="{FF2B5EF4-FFF2-40B4-BE49-F238E27FC236}">
                <a16:creationId xmlns:a16="http://schemas.microsoft.com/office/drawing/2014/main" id="{A12FBB90-54B9-0149-9DD4-104B0B555DBB}"/>
              </a:ext>
            </a:extLst>
          </p:cNvPr>
          <p:cNvSpPr>
            <a:spLocks noGrp="1"/>
          </p:cNvSpPr>
          <p:nvPr>
            <p:ph type="ftr" sz="quarter" idx="11"/>
          </p:nvPr>
        </p:nvSpPr>
        <p:spPr/>
        <p:txBody>
          <a:bodyPr/>
          <a:lstStyle/>
          <a:p>
            <a:endParaRPr lang="en-BE"/>
          </a:p>
        </p:txBody>
      </p:sp>
      <p:sp>
        <p:nvSpPr>
          <p:cNvPr id="8" name="Tijdelijke aanduiding voor dianummer 1">
            <a:extLst>
              <a:ext uri="{FF2B5EF4-FFF2-40B4-BE49-F238E27FC236}">
                <a16:creationId xmlns:a16="http://schemas.microsoft.com/office/drawing/2014/main" id="{C9E9A01F-FF6B-468F-B4F3-C63866FF3DDE}"/>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302936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pic>
        <p:nvPicPr>
          <p:cNvPr id="6" name="Picture 5">
            <a:extLst>
              <a:ext uri="{FF2B5EF4-FFF2-40B4-BE49-F238E27FC236}">
                <a16:creationId xmlns:a16="http://schemas.microsoft.com/office/drawing/2014/main" id="{F78AE28B-DB88-6340-95C7-A7B702715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91292"/>
            <a:ext cx="12192000" cy="5666708"/>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Tree>
    <p:extLst>
      <p:ext uri="{BB962C8B-B14F-4D97-AF65-F5344CB8AC3E}">
        <p14:creationId xmlns:p14="http://schemas.microsoft.com/office/powerpoint/2010/main" val="3478352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ats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F8121F8B-15E6-2E40-9501-5D30B9C573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ext Placeholder 9">
            <a:extLst>
              <a:ext uri="{FF2B5EF4-FFF2-40B4-BE49-F238E27FC236}">
                <a16:creationId xmlns:a16="http://schemas.microsoft.com/office/drawing/2014/main" id="{80DE58A5-E939-9942-A29A-1A7A647C490E}"/>
              </a:ext>
            </a:extLst>
          </p:cNvPr>
          <p:cNvSpPr>
            <a:spLocks noGrp="1"/>
          </p:cNvSpPr>
          <p:nvPr>
            <p:ph type="body" sz="quarter" idx="13"/>
          </p:nvPr>
        </p:nvSpPr>
        <p:spPr>
          <a:xfrm>
            <a:off x="1080957" y="1544085"/>
            <a:ext cx="8599755" cy="1739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11" name="Title 3">
            <a:extLst>
              <a:ext uri="{FF2B5EF4-FFF2-40B4-BE49-F238E27FC236}">
                <a16:creationId xmlns:a16="http://schemas.microsoft.com/office/drawing/2014/main" id="{677FD537-90A3-224E-A99A-A983AEB6C06E}"/>
              </a:ext>
            </a:extLst>
          </p:cNvPr>
          <p:cNvSpPr txBox="1">
            <a:spLocks/>
          </p:cNvSpPr>
          <p:nvPr/>
        </p:nvSpPr>
        <p:spPr>
          <a:xfrm>
            <a:off x="311427" y="6124162"/>
            <a:ext cx="6711319" cy="43235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r>
              <a:rPr lang="nl-BE" sz="2000" b="1" i="0" dirty="0">
                <a:solidFill>
                  <a:schemeClr val="bg1"/>
                </a:solidFill>
                <a:latin typeface="Source Sans Pro Light" panose="020B0403030403020204" pitchFamily="34" charset="0"/>
                <a:ea typeface="Source Sans Pro Light" panose="020B0403030403020204" pitchFamily="34" charset="0"/>
              </a:rPr>
              <a:t>www.arteveldehogeschool.be</a:t>
            </a:r>
          </a:p>
        </p:txBody>
      </p:sp>
      <p:sp>
        <p:nvSpPr>
          <p:cNvPr id="12" name="Title 3">
            <a:extLst>
              <a:ext uri="{FF2B5EF4-FFF2-40B4-BE49-F238E27FC236}">
                <a16:creationId xmlns:a16="http://schemas.microsoft.com/office/drawing/2014/main" id="{805ECCCF-CC43-7E44-A14A-C0CE93155FC4}"/>
              </a:ext>
            </a:extLst>
          </p:cNvPr>
          <p:cNvSpPr txBox="1">
            <a:spLocks/>
          </p:cNvSpPr>
          <p:nvPr/>
        </p:nvSpPr>
        <p:spPr>
          <a:xfrm>
            <a:off x="5213911" y="6124162"/>
            <a:ext cx="6711319" cy="43235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lgn="r"/>
            <a:r>
              <a:rPr lang="nl-BE" sz="2800" b="0" i="0" dirty="0">
                <a:solidFill>
                  <a:schemeClr val="bg1"/>
                </a:solidFill>
                <a:latin typeface="Source Sans Pro Light" panose="020B0403030403020204" pitchFamily="34" charset="0"/>
                <a:ea typeface="Source Sans Pro Light" panose="020B0403030403020204" pitchFamily="34" charset="0"/>
              </a:rPr>
              <a:t>denk. doe. word.</a:t>
            </a:r>
          </a:p>
        </p:txBody>
      </p:sp>
      <p:sp>
        <p:nvSpPr>
          <p:cNvPr id="2" name="Title 1">
            <a:extLst>
              <a:ext uri="{FF2B5EF4-FFF2-40B4-BE49-F238E27FC236}">
                <a16:creationId xmlns:a16="http://schemas.microsoft.com/office/drawing/2014/main" id="{1D6DA92F-9DB1-4E4C-8B08-463D7484C750}"/>
              </a:ext>
            </a:extLst>
          </p:cNvPr>
          <p:cNvSpPr>
            <a:spLocks noGrp="1"/>
          </p:cNvSpPr>
          <p:nvPr>
            <p:ph type="title"/>
          </p:nvPr>
        </p:nvSpPr>
        <p:spPr>
          <a:xfrm>
            <a:off x="1080959" y="534367"/>
            <a:ext cx="8599754" cy="864704"/>
          </a:xfrm>
        </p:spPr>
        <p:txBody>
          <a:bodyPr/>
          <a:lstStyle/>
          <a:p>
            <a:r>
              <a:rPr lang="nl-NL"/>
              <a:t>Klik om stijl te bewerken</a:t>
            </a:r>
            <a:endParaRPr lang="en-BE"/>
          </a:p>
        </p:txBody>
      </p:sp>
    </p:spTree>
    <p:extLst>
      <p:ext uri="{BB962C8B-B14F-4D97-AF65-F5344CB8AC3E}">
        <p14:creationId xmlns:p14="http://schemas.microsoft.com/office/powerpoint/2010/main" val="301802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055326-1A94-F74B-A655-06CC63AC7B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1290"/>
            <a:ext cx="12192000" cy="5666710"/>
          </a:xfrm>
          <a:prstGeom prst="rect">
            <a:avLst/>
          </a:prstGeom>
        </p:spPr>
      </p:pic>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Tree>
    <p:extLst>
      <p:ext uri="{BB962C8B-B14F-4D97-AF65-F5344CB8AC3E}">
        <p14:creationId xmlns:p14="http://schemas.microsoft.com/office/powerpoint/2010/main" val="54228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1125407"/>
            <a:ext cx="9144000" cy="795315"/>
          </a:xfrm>
          <a:prstGeom prst="rect">
            <a:avLst/>
          </a:prstGeom>
        </p:spPr>
        <p:txBody>
          <a:bodyPr anchor="t" anchorCtr="0">
            <a:normAutofit/>
          </a:bodyPr>
          <a:lstStyle>
            <a:lvl1pPr algn="l">
              <a:defRPr sz="4400"/>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1920722"/>
            <a:ext cx="9144000" cy="666727"/>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8" name="Picture Placeholder 2">
            <a:extLst>
              <a:ext uri="{FF2B5EF4-FFF2-40B4-BE49-F238E27FC236}">
                <a16:creationId xmlns:a16="http://schemas.microsoft.com/office/drawing/2014/main" id="{76DC29ED-6C18-8840-A749-637BD0E2CF84}"/>
              </a:ext>
            </a:extLst>
          </p:cNvPr>
          <p:cNvSpPr>
            <a:spLocks noGrp="1"/>
          </p:cNvSpPr>
          <p:nvPr>
            <p:ph type="pic" sz="quarter" idx="10"/>
          </p:nvPr>
        </p:nvSpPr>
        <p:spPr>
          <a:xfrm>
            <a:off x="0" y="2890683"/>
            <a:ext cx="12192000" cy="3967315"/>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349709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E046CB-A2F1-1A43-9D83-2BDC9FB9C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5157" y="86681"/>
            <a:ext cx="2526631" cy="1038726"/>
          </a:xfrm>
          <a:prstGeom prst="rect">
            <a:avLst/>
          </a:prstGeom>
        </p:spPr>
      </p:pic>
      <p:sp>
        <p:nvSpPr>
          <p:cNvPr id="10" name="Title 1">
            <a:extLst>
              <a:ext uri="{FF2B5EF4-FFF2-40B4-BE49-F238E27FC236}">
                <a16:creationId xmlns:a16="http://schemas.microsoft.com/office/drawing/2014/main" id="{394EC7FF-93CB-614F-A510-223233DBF6B2}"/>
              </a:ext>
            </a:extLst>
          </p:cNvPr>
          <p:cNvSpPr>
            <a:spLocks noGrp="1"/>
          </p:cNvSpPr>
          <p:nvPr>
            <p:ph type="ctrTitle"/>
          </p:nvPr>
        </p:nvSpPr>
        <p:spPr>
          <a:xfrm>
            <a:off x="704475" y="5133736"/>
            <a:ext cx="9144000" cy="795315"/>
          </a:xfrm>
          <a:prstGeom prst="rect">
            <a:avLst/>
          </a:prstGeom>
        </p:spPr>
        <p:txBody>
          <a:bodyPr anchor="t" anchorCtr="0">
            <a:normAutofit/>
          </a:bodyPr>
          <a:lstStyle>
            <a:lvl1pPr algn="l">
              <a:defRPr sz="4400">
                <a:solidFill>
                  <a:schemeClr val="bg1"/>
                </a:solidFill>
              </a:defRPr>
            </a:lvl1pPr>
          </a:lstStyle>
          <a:p>
            <a:r>
              <a:rPr lang="nl-NL"/>
              <a:t>Klik om stijl te bewerken</a:t>
            </a:r>
            <a:endParaRPr lang="en-BE" dirty="0"/>
          </a:p>
        </p:txBody>
      </p:sp>
      <p:sp>
        <p:nvSpPr>
          <p:cNvPr id="11" name="Subtitle 2">
            <a:extLst>
              <a:ext uri="{FF2B5EF4-FFF2-40B4-BE49-F238E27FC236}">
                <a16:creationId xmlns:a16="http://schemas.microsoft.com/office/drawing/2014/main" id="{8583FF0A-FC55-D54C-8054-6C2591B17077}"/>
              </a:ext>
            </a:extLst>
          </p:cNvPr>
          <p:cNvSpPr>
            <a:spLocks noGrp="1"/>
          </p:cNvSpPr>
          <p:nvPr>
            <p:ph type="subTitle" idx="1"/>
          </p:nvPr>
        </p:nvSpPr>
        <p:spPr>
          <a:xfrm>
            <a:off x="704475" y="5929051"/>
            <a:ext cx="9144000" cy="666727"/>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9" name="Picture Placeholder 2">
            <a:extLst>
              <a:ext uri="{FF2B5EF4-FFF2-40B4-BE49-F238E27FC236}">
                <a16:creationId xmlns:a16="http://schemas.microsoft.com/office/drawing/2014/main" id="{FCFFA10E-854D-1049-842F-BB5A41B78407}"/>
              </a:ext>
            </a:extLst>
          </p:cNvPr>
          <p:cNvSpPr>
            <a:spLocks noGrp="1"/>
          </p:cNvSpPr>
          <p:nvPr>
            <p:ph type="pic" sz="quarter" idx="10"/>
          </p:nvPr>
        </p:nvSpPr>
        <p:spPr>
          <a:xfrm>
            <a:off x="0" y="1191289"/>
            <a:ext cx="12192000" cy="5666710"/>
          </a:xfrm>
        </p:spPr>
        <p:txBody>
          <a:bodyPr/>
          <a:lstStyle/>
          <a:p>
            <a:r>
              <a:rPr lang="nl-NL"/>
              <a:t>Klik op het pictogram als u een afbeelding wilt toevoegen</a:t>
            </a:r>
            <a:endParaRPr lang="en-BE"/>
          </a:p>
        </p:txBody>
      </p:sp>
    </p:spTree>
    <p:extLst>
      <p:ext uri="{BB962C8B-B14F-4D97-AF65-F5344CB8AC3E}">
        <p14:creationId xmlns:p14="http://schemas.microsoft.com/office/powerpoint/2010/main" val="29167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E24E-B878-1245-856B-3CA560B9393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Footer Placeholder 6">
            <a:extLst>
              <a:ext uri="{FF2B5EF4-FFF2-40B4-BE49-F238E27FC236}">
                <a16:creationId xmlns:a16="http://schemas.microsoft.com/office/drawing/2014/main" id="{D5BAED81-D464-4C45-BD2A-2FB84AA87B10}"/>
              </a:ext>
            </a:extLst>
          </p:cNvPr>
          <p:cNvSpPr>
            <a:spLocks noGrp="1"/>
          </p:cNvSpPr>
          <p:nvPr>
            <p:ph type="ftr" sz="quarter" idx="10"/>
          </p:nvPr>
        </p:nvSpPr>
        <p:spPr/>
        <p:txBody>
          <a:bodyPr/>
          <a:lstStyle/>
          <a:p>
            <a:endParaRPr lang="en-BE" dirty="0"/>
          </a:p>
        </p:txBody>
      </p:sp>
      <p:sp>
        <p:nvSpPr>
          <p:cNvPr id="4" name="Title 3">
            <a:extLst>
              <a:ext uri="{FF2B5EF4-FFF2-40B4-BE49-F238E27FC236}">
                <a16:creationId xmlns:a16="http://schemas.microsoft.com/office/drawing/2014/main" id="{2D29C89F-86EF-D14E-94EB-3F82B7D66F2E}"/>
              </a:ext>
            </a:extLst>
          </p:cNvPr>
          <p:cNvSpPr>
            <a:spLocks noGrp="1"/>
          </p:cNvSpPr>
          <p:nvPr>
            <p:ph type="title"/>
          </p:nvPr>
        </p:nvSpPr>
        <p:spPr/>
        <p:txBody>
          <a:bodyPr/>
          <a:lstStyle/>
          <a:p>
            <a:r>
              <a:rPr lang="nl-NL"/>
              <a:t>Klik om stijl te bewerken</a:t>
            </a:r>
            <a:endParaRPr lang="en-BE"/>
          </a:p>
        </p:txBody>
      </p:sp>
      <p:sp>
        <p:nvSpPr>
          <p:cNvPr id="6" name="Tijdelijke aanduiding voor dianummer 1">
            <a:extLst>
              <a:ext uri="{FF2B5EF4-FFF2-40B4-BE49-F238E27FC236}">
                <a16:creationId xmlns:a16="http://schemas.microsoft.com/office/drawing/2014/main" id="{1FA89987-211F-4680-AC5B-B9465ADC8D58}"/>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338262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r>
              <a:rPr lang="en-GB"/>
              <a:t>Merk en huisstijl</a:t>
            </a:r>
            <a:endParaRPr lang="en-BE" dirty="0"/>
          </a:p>
        </p:txBody>
      </p:sp>
      <p:sp>
        <p:nvSpPr>
          <p:cNvPr id="4" name="Rectangle 3">
            <a:extLst>
              <a:ext uri="{FF2B5EF4-FFF2-40B4-BE49-F238E27FC236}">
                <a16:creationId xmlns:a16="http://schemas.microsoft.com/office/drawing/2014/main" id="{1C62A8AB-1760-2047-AD32-B7AB469BB92C}"/>
              </a:ext>
            </a:extLst>
          </p:cNvPr>
          <p:cNvSpPr/>
          <p:nvPr/>
        </p:nvSpPr>
        <p:spPr>
          <a:xfrm>
            <a:off x="10326757" y="5883965"/>
            <a:ext cx="1620078"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Subtitle 2">
            <a:extLst>
              <a:ext uri="{FF2B5EF4-FFF2-40B4-BE49-F238E27FC236}">
                <a16:creationId xmlns:a16="http://schemas.microsoft.com/office/drawing/2014/main" id="{D22B99E3-F6DA-BB42-A35D-E547E4600230}"/>
              </a:ext>
            </a:extLst>
          </p:cNvPr>
          <p:cNvSpPr>
            <a:spLocks noGrp="1"/>
          </p:cNvSpPr>
          <p:nvPr>
            <p:ph type="subTitle" idx="1"/>
          </p:nvPr>
        </p:nvSpPr>
        <p:spPr>
          <a:xfrm>
            <a:off x="1080959" y="3393342"/>
            <a:ext cx="4060667" cy="170682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dirty="0"/>
          </a:p>
        </p:txBody>
      </p:sp>
      <p:sp>
        <p:nvSpPr>
          <p:cNvPr id="13" name="Title 12">
            <a:extLst>
              <a:ext uri="{FF2B5EF4-FFF2-40B4-BE49-F238E27FC236}">
                <a16:creationId xmlns:a16="http://schemas.microsoft.com/office/drawing/2014/main" id="{DCF6F3D8-92F0-D342-920C-3624F22A5971}"/>
              </a:ext>
            </a:extLst>
          </p:cNvPr>
          <p:cNvSpPr>
            <a:spLocks noGrp="1"/>
          </p:cNvSpPr>
          <p:nvPr>
            <p:ph type="title"/>
          </p:nvPr>
        </p:nvSpPr>
        <p:spPr>
          <a:xfrm>
            <a:off x="1080959" y="1469036"/>
            <a:ext cx="4060667" cy="1706829"/>
          </a:xfrm>
        </p:spPr>
        <p:txBody>
          <a:bodyPr anchor="b" anchorCtr="0">
            <a:normAutofit/>
          </a:bodyPr>
          <a:lstStyle>
            <a:lvl1pPr>
              <a:defRPr sz="4400"/>
            </a:lvl1pPr>
          </a:lstStyle>
          <a:p>
            <a:r>
              <a:rPr lang="nl-NL"/>
              <a:t>Klik om stijl te bewerken</a:t>
            </a:r>
            <a:endParaRPr lang="en-BE" dirty="0"/>
          </a:p>
        </p:txBody>
      </p:sp>
      <p:sp>
        <p:nvSpPr>
          <p:cNvPr id="7" name="Picture Placeholder 2">
            <a:extLst>
              <a:ext uri="{FF2B5EF4-FFF2-40B4-BE49-F238E27FC236}">
                <a16:creationId xmlns:a16="http://schemas.microsoft.com/office/drawing/2014/main" id="{6A8E3104-E65A-6746-A4D3-612E554170BD}"/>
              </a:ext>
            </a:extLst>
          </p:cNvPr>
          <p:cNvSpPr>
            <a:spLocks noGrp="1"/>
          </p:cNvSpPr>
          <p:nvPr>
            <p:ph type="pic" sz="quarter" idx="10"/>
          </p:nvPr>
        </p:nvSpPr>
        <p:spPr>
          <a:xfrm>
            <a:off x="6096000" y="0"/>
            <a:ext cx="6095999" cy="6857999"/>
          </a:xfrm>
        </p:spPr>
        <p:txBody>
          <a:bodyPr/>
          <a:lstStyle/>
          <a:p>
            <a:r>
              <a:rPr lang="nl-NL"/>
              <a:t>Klik op het pictogram als u een afbeelding wilt toevoegen</a:t>
            </a:r>
            <a:endParaRPr lang="en-BE"/>
          </a:p>
        </p:txBody>
      </p:sp>
      <p:cxnSp>
        <p:nvCxnSpPr>
          <p:cNvPr id="8" name="Straight Connector 7">
            <a:extLst>
              <a:ext uri="{FF2B5EF4-FFF2-40B4-BE49-F238E27FC236}">
                <a16:creationId xmlns:a16="http://schemas.microsoft.com/office/drawing/2014/main" id="{F38657BF-E527-7B43-933F-C599720B15B5}"/>
              </a:ext>
            </a:extLst>
          </p:cNvPr>
          <p:cNvCxnSpPr>
            <a:cxnSpLocks/>
          </p:cNvCxnSpPr>
          <p:nvPr/>
        </p:nvCxnSpPr>
        <p:spPr>
          <a:xfrm>
            <a:off x="1080958" y="3205845"/>
            <a:ext cx="4060668"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ijdelijke aanduiding voor dianummer 1">
            <a:extLst>
              <a:ext uri="{FF2B5EF4-FFF2-40B4-BE49-F238E27FC236}">
                <a16:creationId xmlns:a16="http://schemas.microsoft.com/office/drawing/2014/main" id="{96B5D74D-7851-4132-B877-683D116A6D96}"/>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244175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0BC19-2B96-2D47-B413-865A0511A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Footer Placeholder 4">
            <a:extLst>
              <a:ext uri="{FF2B5EF4-FFF2-40B4-BE49-F238E27FC236}">
                <a16:creationId xmlns:a16="http://schemas.microsoft.com/office/drawing/2014/main" id="{8C813803-1124-EF4E-873A-719C915E5CC8}"/>
              </a:ext>
            </a:extLst>
          </p:cNvPr>
          <p:cNvSpPr>
            <a:spLocks noGrp="1"/>
          </p:cNvSpPr>
          <p:nvPr>
            <p:ph type="ftr" sz="quarter" idx="11"/>
          </p:nvPr>
        </p:nvSpPr>
        <p:spPr/>
        <p:txBody>
          <a:bodyPr/>
          <a:lstStyle/>
          <a:p>
            <a:endParaRPr lang="en-BE" dirty="0"/>
          </a:p>
        </p:txBody>
      </p:sp>
      <p:sp>
        <p:nvSpPr>
          <p:cNvPr id="6" name="Slide Number Placeholder 5">
            <a:extLst>
              <a:ext uri="{FF2B5EF4-FFF2-40B4-BE49-F238E27FC236}">
                <a16:creationId xmlns:a16="http://schemas.microsoft.com/office/drawing/2014/main" id="{D1433537-D4DD-AC46-B608-565926FF779E}"/>
              </a:ext>
            </a:extLst>
          </p:cNvPr>
          <p:cNvSpPr>
            <a:spLocks noGrp="1"/>
          </p:cNvSpPr>
          <p:nvPr>
            <p:ph type="sldNum" sz="quarter" idx="12"/>
          </p:nvPr>
        </p:nvSpPr>
        <p:spPr>
          <a:xfrm>
            <a:off x="311427" y="6356350"/>
            <a:ext cx="640551" cy="365125"/>
          </a:xfrm>
          <a:prstGeom prst="rect">
            <a:avLst/>
          </a:prstGeom>
        </p:spPr>
        <p:txBody>
          <a:bodyPr/>
          <a:lstStyle/>
          <a:p>
            <a:fld id="{C3150A92-C273-5E45-8D2A-9598AD34FB15}" type="slidenum">
              <a:rPr lang="en-BE" smtClean="0"/>
              <a:t>‹nr.›</a:t>
            </a:fld>
            <a:endParaRPr lang="en-BE"/>
          </a:p>
        </p:txBody>
      </p:sp>
      <p:sp>
        <p:nvSpPr>
          <p:cNvPr id="7" name="Rectangle 6">
            <a:extLst>
              <a:ext uri="{FF2B5EF4-FFF2-40B4-BE49-F238E27FC236}">
                <a16:creationId xmlns:a16="http://schemas.microsoft.com/office/drawing/2014/main" id="{CA6CA3D2-F0A6-B34C-863B-82911A62EFA2}"/>
              </a:ext>
            </a:extLst>
          </p:cNvPr>
          <p:cNvSpPr/>
          <p:nvPr/>
        </p:nvSpPr>
        <p:spPr>
          <a:xfrm>
            <a:off x="0" y="3429000"/>
            <a:ext cx="12192000" cy="3429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604945BD-9B1C-7B42-B2E9-612ED1B280F8}"/>
              </a:ext>
            </a:extLst>
          </p:cNvPr>
          <p:cNvSpPr>
            <a:spLocks noGrp="1"/>
          </p:cNvSpPr>
          <p:nvPr>
            <p:ph type="title"/>
          </p:nvPr>
        </p:nvSpPr>
        <p:spPr>
          <a:xfrm>
            <a:off x="838200" y="1590261"/>
            <a:ext cx="10515600" cy="2230852"/>
          </a:xfrm>
          <a:prstGeom prst="rect">
            <a:avLst/>
          </a:prstGeom>
        </p:spPr>
        <p:txBody>
          <a:bodyPr anchor="b">
            <a:normAutofit/>
          </a:bodyPr>
          <a:lstStyle>
            <a:lvl1pPr algn="ctr">
              <a:defRPr sz="5000" b="1" i="0" cap="all" baseline="0">
                <a:latin typeface="Source Sans Pro" panose="020B0503030403020204" pitchFamily="34" charset="0"/>
                <a:ea typeface="Source Sans Pro" panose="020B0503030403020204" pitchFamily="34" charset="0"/>
              </a:defRPr>
            </a:lvl1pPr>
          </a:lstStyle>
          <a:p>
            <a:r>
              <a:rPr lang="nl-NL"/>
              <a:t>Klik om stijl te bewerken</a:t>
            </a:r>
            <a:endParaRPr lang="en-BE" dirty="0"/>
          </a:p>
        </p:txBody>
      </p:sp>
    </p:spTree>
    <p:extLst>
      <p:ext uri="{BB962C8B-B14F-4D97-AF65-F5344CB8AC3E}">
        <p14:creationId xmlns:p14="http://schemas.microsoft.com/office/powerpoint/2010/main" val="124187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D48A13-7478-0B47-A535-B6E09B861F5C}"/>
              </a:ext>
            </a:extLst>
          </p:cNvPr>
          <p:cNvSpPr>
            <a:spLocks noGrp="1"/>
          </p:cNvSpPr>
          <p:nvPr>
            <p:ph type="body" idx="1"/>
          </p:nvPr>
        </p:nvSpPr>
        <p:spPr>
          <a:xfrm>
            <a:off x="1080959" y="1550504"/>
            <a:ext cx="10726727" cy="436327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dirty="0"/>
          </a:p>
        </p:txBody>
      </p:sp>
      <p:sp>
        <p:nvSpPr>
          <p:cNvPr id="5" name="Footer Placeholder 4">
            <a:extLst>
              <a:ext uri="{FF2B5EF4-FFF2-40B4-BE49-F238E27FC236}">
                <a16:creationId xmlns:a16="http://schemas.microsoft.com/office/drawing/2014/main" id="{86383982-0E15-394A-95D4-361B459D634A}"/>
              </a:ext>
            </a:extLst>
          </p:cNvPr>
          <p:cNvSpPr>
            <a:spLocks noGrp="1"/>
          </p:cNvSpPr>
          <p:nvPr>
            <p:ph type="ftr" sz="quarter" idx="3"/>
          </p:nvPr>
        </p:nvSpPr>
        <p:spPr>
          <a:xfrm>
            <a:off x="1080959" y="6356350"/>
            <a:ext cx="7399161" cy="365125"/>
          </a:xfrm>
          <a:prstGeom prst="rect">
            <a:avLst/>
          </a:prstGeom>
        </p:spPr>
        <p:txBody>
          <a:bodyPr vert="horz" lIns="91440" tIns="45720" rIns="91440" bIns="45720" rtlCol="0" anchor="t" anchorCtr="0"/>
          <a:lstStyle>
            <a:lvl1pPr algn="l">
              <a:defRPr sz="1100">
                <a:solidFill>
                  <a:schemeClr val="tx1"/>
                </a:solidFill>
              </a:defRPr>
            </a:lvl1pPr>
          </a:lstStyle>
          <a:p>
            <a:endParaRPr lang="en-BE" dirty="0"/>
          </a:p>
        </p:txBody>
      </p:sp>
      <p:pic>
        <p:nvPicPr>
          <p:cNvPr id="14" name="Picture 13">
            <a:extLst>
              <a:ext uri="{FF2B5EF4-FFF2-40B4-BE49-F238E27FC236}">
                <a16:creationId xmlns:a16="http://schemas.microsoft.com/office/drawing/2014/main" id="{AF75DC45-1D26-AA48-A2E3-97EF74F6DF75}"/>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427368" y="6038686"/>
            <a:ext cx="1578366" cy="648883"/>
          </a:xfrm>
          <a:prstGeom prst="rect">
            <a:avLst/>
          </a:prstGeom>
        </p:spPr>
      </p:pic>
      <p:sp>
        <p:nvSpPr>
          <p:cNvPr id="26" name="Title Placeholder 25">
            <a:extLst>
              <a:ext uri="{FF2B5EF4-FFF2-40B4-BE49-F238E27FC236}">
                <a16:creationId xmlns:a16="http://schemas.microsoft.com/office/drawing/2014/main" id="{7F90A8A3-5851-BA4A-B053-28C6180F7697}"/>
              </a:ext>
            </a:extLst>
          </p:cNvPr>
          <p:cNvSpPr>
            <a:spLocks noGrp="1"/>
          </p:cNvSpPr>
          <p:nvPr>
            <p:ph type="title"/>
          </p:nvPr>
        </p:nvSpPr>
        <p:spPr>
          <a:xfrm>
            <a:off x="1080958" y="534367"/>
            <a:ext cx="10726727" cy="864704"/>
          </a:xfrm>
          <a:prstGeom prst="rect">
            <a:avLst/>
          </a:prstGeom>
        </p:spPr>
        <p:txBody>
          <a:bodyPr vert="horz" lIns="64800" tIns="45720" rIns="91440" bIns="45720" rtlCol="0" anchor="t" anchorCtr="0">
            <a:normAutofit/>
          </a:bodyPr>
          <a:lstStyle/>
          <a:p>
            <a:r>
              <a:rPr lang="nl-NL"/>
              <a:t>Klik om stijl te bewerken</a:t>
            </a:r>
            <a:endParaRPr lang="en-BE" dirty="0"/>
          </a:p>
        </p:txBody>
      </p:sp>
      <p:sp>
        <p:nvSpPr>
          <p:cNvPr id="2" name="Tijdelijke aanduiding voor dianummer 1">
            <a:extLst>
              <a:ext uri="{FF2B5EF4-FFF2-40B4-BE49-F238E27FC236}">
                <a16:creationId xmlns:a16="http://schemas.microsoft.com/office/drawing/2014/main" id="{D2AA8231-4218-42F6-9E5C-DFE3D73ED970}"/>
              </a:ext>
            </a:extLst>
          </p:cNvPr>
          <p:cNvSpPr>
            <a:spLocks noGrp="1"/>
          </p:cNvSpPr>
          <p:nvPr>
            <p:ph type="sldNum" sz="quarter" idx="4"/>
          </p:nvPr>
        </p:nvSpPr>
        <p:spPr>
          <a:xfrm>
            <a:off x="311427" y="6356350"/>
            <a:ext cx="769531" cy="365125"/>
          </a:xfrm>
          <a:prstGeom prst="rect">
            <a:avLst/>
          </a:prstGeom>
        </p:spPr>
        <p:txBody>
          <a:bodyPr vert="horz" lIns="91440" tIns="45720" rIns="91440" bIns="45720" rtlCol="0" anchor="t"/>
          <a:lstStyle>
            <a:lvl1pPr algn="l">
              <a:defRPr sz="1100">
                <a:solidFill>
                  <a:schemeClr val="tx1"/>
                </a:solidFill>
              </a:defRPr>
            </a:lvl1pPr>
          </a:lstStyle>
          <a:p>
            <a:fld id="{2F336F00-3AB5-4F03-8B67-1D1AA9B2DC45}" type="slidenum">
              <a:rPr lang="nl-BE" smtClean="0"/>
              <a:pPr/>
              <a:t>‹nr.›</a:t>
            </a:fld>
            <a:r>
              <a:rPr lang="en-BE" dirty="0"/>
              <a:t> |</a:t>
            </a:r>
            <a:endParaRPr lang="nl-BE" dirty="0"/>
          </a:p>
        </p:txBody>
      </p:sp>
    </p:spTree>
    <p:extLst>
      <p:ext uri="{BB962C8B-B14F-4D97-AF65-F5344CB8AC3E}">
        <p14:creationId xmlns:p14="http://schemas.microsoft.com/office/powerpoint/2010/main" val="17721365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p:hf hdr="0" dt="0"/>
  <p:txStyles>
    <p:titleStyle>
      <a:lvl1pPr algn="l" defTabSz="914400" rtl="0" eaLnBrk="1" latinLnBrk="0" hangingPunct="1">
        <a:lnSpc>
          <a:spcPct val="90000"/>
        </a:lnSpc>
        <a:spcBef>
          <a:spcPct val="0"/>
        </a:spcBef>
        <a:buNone/>
        <a:defRPr sz="36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Source Sans Pro" panose="020B0503030403020204" pitchFamily="34" charset="0"/>
          <a:ea typeface="Source Sans Pro" panose="020B0503030403020204" pitchFamily="34" charset="0"/>
          <a:cs typeface="+mn-cs"/>
        </a:defRPr>
      </a:lvl1pPr>
      <a:lvl2pPr marL="460800" indent="-228600" algn="l" defTabSz="914400" rtl="0" eaLnBrk="1" latinLnBrk="0" hangingPunct="1">
        <a:lnSpc>
          <a:spcPct val="90000"/>
        </a:lnSpc>
        <a:spcBef>
          <a:spcPts val="500"/>
        </a:spcBef>
        <a:buFont typeface="System Font Regular"/>
        <a:buChar char="-"/>
        <a:defRPr sz="1900" kern="1200">
          <a:solidFill>
            <a:schemeClr val="tx1"/>
          </a:solidFill>
          <a:latin typeface="Source Sans Pro" panose="020B0503030403020204" pitchFamily="34" charset="0"/>
          <a:ea typeface="Source Sans Pro" panose="020B0503030403020204" pitchFamily="34" charset="0"/>
          <a:cs typeface="+mn-cs"/>
        </a:defRPr>
      </a:lvl2pPr>
      <a:lvl3pPr marL="691200" indent="-228600" algn="l" defTabSz="914400" rtl="0" eaLnBrk="1" latinLnBrk="0" hangingPunct="1">
        <a:lnSpc>
          <a:spcPct val="90000"/>
        </a:lnSpc>
        <a:spcBef>
          <a:spcPts val="500"/>
        </a:spcBef>
        <a:buSzPct val="70000"/>
        <a:buFont typeface="Wingdings" pitchFamily="2" charset="2"/>
        <a:buChar char="§"/>
        <a:defRPr sz="1700" kern="1200">
          <a:solidFill>
            <a:schemeClr val="tx1"/>
          </a:solidFill>
          <a:latin typeface="Source Sans Pro" panose="020B0503030403020204" pitchFamily="34" charset="0"/>
          <a:ea typeface="Source Sans Pro" panose="020B0503030403020204" pitchFamily="34" charset="0"/>
          <a:cs typeface="+mn-cs"/>
        </a:defRPr>
      </a:lvl3pPr>
      <a:lvl4pPr marL="921600" indent="-228600" algn="l" defTabSz="914400" rtl="0" eaLnBrk="1" latinLnBrk="0" hangingPunct="1">
        <a:lnSpc>
          <a:spcPct val="90000"/>
        </a:lnSpc>
        <a:spcBef>
          <a:spcPts val="500"/>
        </a:spcBef>
        <a:buFont typeface="System Font Regular"/>
        <a:buChar char="&gt;"/>
        <a:defRPr sz="1500" kern="1200">
          <a:solidFill>
            <a:schemeClr val="tx1"/>
          </a:solidFill>
          <a:latin typeface="Source Sans Pro" panose="020B0503030403020204" pitchFamily="34" charset="0"/>
          <a:ea typeface="Source Sans Pro" panose="020B0503030403020204" pitchFamily="34" charset="0"/>
          <a:cs typeface="+mn-cs"/>
        </a:defRPr>
      </a:lvl4pPr>
      <a:lvl5pPr marL="1152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Kathy.uvin@arteveldehs.b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arteveldehogeschool.be/opleidingen/bachelor/pedagogie-van-het-jonge-kind/verkort-traject-en-vrijstelling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3952D-83CB-06D5-D351-EA7DABA7D7A1}"/>
              </a:ext>
            </a:extLst>
          </p:cNvPr>
          <p:cNvSpPr>
            <a:spLocks noGrp="1"/>
          </p:cNvSpPr>
          <p:nvPr>
            <p:ph type="ctrTitle"/>
          </p:nvPr>
        </p:nvSpPr>
        <p:spPr>
          <a:xfrm>
            <a:off x="704475" y="1125407"/>
            <a:ext cx="9144000" cy="795315"/>
          </a:xfrm>
        </p:spPr>
        <p:txBody>
          <a:bodyPr anchor="t">
            <a:normAutofit/>
          </a:bodyPr>
          <a:lstStyle/>
          <a:p>
            <a:r>
              <a:rPr lang="nl-BE" dirty="0"/>
              <a:t>EVC procedure voor PJK Switch</a:t>
            </a:r>
          </a:p>
        </p:txBody>
      </p:sp>
      <p:pic>
        <p:nvPicPr>
          <p:cNvPr id="6" name="Tijdelijke aanduiding voor afbeelding 5" descr="Afbeelding met tekst, persoon, computer, overdekt&#10;&#10;Automatisch gegenereerde beschrijving">
            <a:extLst>
              <a:ext uri="{FF2B5EF4-FFF2-40B4-BE49-F238E27FC236}">
                <a16:creationId xmlns:a16="http://schemas.microsoft.com/office/drawing/2014/main" id="{B29F027B-B931-8D7C-25E0-6C54E4ABF13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0354" b="40713"/>
          <a:stretch/>
        </p:blipFill>
        <p:spPr>
          <a:xfrm>
            <a:off x="20" y="2890683"/>
            <a:ext cx="12191980" cy="3967315"/>
          </a:xfrm>
          <a:noFill/>
        </p:spPr>
      </p:pic>
    </p:spTree>
    <p:extLst>
      <p:ext uri="{BB962C8B-B14F-4D97-AF65-F5344CB8AC3E}">
        <p14:creationId xmlns:p14="http://schemas.microsoft.com/office/powerpoint/2010/main" val="210746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9A23F4-64CE-BB91-6430-F6A7B13DC2F6}"/>
              </a:ext>
            </a:extLst>
          </p:cNvPr>
          <p:cNvSpPr>
            <a:spLocks noGrp="1"/>
          </p:cNvSpPr>
          <p:nvPr>
            <p:ph idx="1"/>
          </p:nvPr>
        </p:nvSpPr>
        <p:spPr/>
        <p:txBody>
          <a:bodyPr>
            <a:normAutofit/>
          </a:bodyPr>
          <a:lstStyle/>
          <a:p>
            <a:r>
              <a:rPr lang="nl-BE" dirty="0">
                <a:solidFill>
                  <a:schemeClr val="accent6"/>
                </a:solidFill>
              </a:rPr>
              <a:t>Fase 4: Erkenningsfase</a:t>
            </a:r>
          </a:p>
          <a:p>
            <a:pPr lvl="1"/>
            <a:r>
              <a:rPr lang="nl-BE" dirty="0"/>
              <a:t>Na </a:t>
            </a:r>
            <a:r>
              <a:rPr lang="nl-BE" sz="1800" dirty="0">
                <a:effectLst/>
                <a:latin typeface="Calibri" panose="020F0502020204030204" pitchFamily="34" charset="0"/>
                <a:ea typeface="Calibri" panose="020F0502020204030204" pitchFamily="34" charset="0"/>
                <a:cs typeface="Calibri" panose="020F0502020204030204" pitchFamily="34" charset="0"/>
              </a:rPr>
              <a:t>het indienen van je portfolio, heeft de opleiding 30 werkdagen (rekening houdend met sluitingsdagen) om je het </a:t>
            </a:r>
            <a:r>
              <a:rPr lang="nl-BE" sz="1800" b="1" dirty="0">
                <a:effectLst/>
                <a:latin typeface="Calibri" panose="020F0502020204030204" pitchFamily="34" charset="0"/>
                <a:ea typeface="Calibri" panose="020F0502020204030204" pitchFamily="34" charset="0"/>
                <a:cs typeface="Calibri" panose="020F0502020204030204" pitchFamily="34" charset="0"/>
              </a:rPr>
              <a:t>resultaat</a:t>
            </a:r>
            <a:r>
              <a:rPr lang="nl-BE" sz="1800" dirty="0">
                <a:effectLst/>
                <a:latin typeface="Calibri" panose="020F0502020204030204" pitchFamily="34" charset="0"/>
                <a:ea typeface="Calibri" panose="020F0502020204030204" pitchFamily="34" charset="0"/>
                <a:cs typeface="Calibri" panose="020F0502020204030204" pitchFamily="34" charset="0"/>
              </a:rPr>
              <a:t> van jouw vrijstellingsdossier per e-mail door te sturen. Dit resultaat kan zijn: </a:t>
            </a:r>
          </a:p>
          <a:p>
            <a:pPr lvl="2"/>
            <a:r>
              <a:rPr lang="nl-BE" sz="1600" i="1" dirty="0">
                <a:effectLst/>
                <a:latin typeface="Calibri" panose="020F0502020204030204" pitchFamily="34" charset="0"/>
                <a:ea typeface="Times New Roman" panose="02020603050405020304" pitchFamily="18" charset="0"/>
              </a:rPr>
              <a:t>Het is voldoende bewezen dat de aanvrager de leerdoelen beheerst. </a:t>
            </a:r>
          </a:p>
          <a:p>
            <a:pPr lvl="2"/>
            <a:r>
              <a:rPr lang="nl-BE" sz="1600" i="1" dirty="0">
                <a:effectLst/>
                <a:latin typeface="Calibri" panose="020F0502020204030204" pitchFamily="34" charset="0"/>
                <a:ea typeface="Times New Roman" panose="02020603050405020304" pitchFamily="18" charset="0"/>
              </a:rPr>
              <a:t>Het is onvoldoende bewezen dat de aanvrager de leerdoelen beheerst.</a:t>
            </a:r>
            <a:endParaRPr lang="nl-BE" dirty="0">
              <a:highlight>
                <a:srgbClr val="FFFF00"/>
              </a:highlight>
            </a:endParaRPr>
          </a:p>
          <a:p>
            <a:pPr marL="232200" lvl="1" indent="0">
              <a:buNone/>
            </a:pPr>
            <a:endParaRPr lang="nl-BE" dirty="0"/>
          </a:p>
          <a:p>
            <a:r>
              <a:rPr lang="nl-BE" dirty="0">
                <a:solidFill>
                  <a:schemeClr val="accent6"/>
                </a:solidFill>
              </a:rPr>
              <a:t>Fase 5: Nazorg</a:t>
            </a:r>
          </a:p>
          <a:p>
            <a:pPr lvl="1"/>
            <a:r>
              <a:rPr lang="nl-BE" dirty="0"/>
              <a:t>Als de aanvrager verdere feedback wil kan hij/zij contact opnemen met de EVC begeleider</a:t>
            </a:r>
          </a:p>
          <a:p>
            <a:pPr lvl="1"/>
            <a:endParaRPr lang="nl-BE" dirty="0"/>
          </a:p>
          <a:p>
            <a:r>
              <a:rPr lang="nl-BE" dirty="0">
                <a:solidFill>
                  <a:schemeClr val="accent6"/>
                </a:solidFill>
              </a:rPr>
              <a:t>Beroep mogelijk (fase 6)</a:t>
            </a:r>
          </a:p>
          <a:p>
            <a:pPr lvl="1"/>
            <a:r>
              <a:rPr lang="nl-BE" dirty="0"/>
              <a:t>Binnen termijn van 5 werkdagen vanaf ontvangst van resultaat</a:t>
            </a:r>
          </a:p>
          <a:p>
            <a:pPr lvl="1"/>
            <a:r>
              <a:rPr lang="nl-BE" dirty="0"/>
              <a:t>Neem zo snel mogelijk contact op met de EVC begeleider</a:t>
            </a:r>
          </a:p>
        </p:txBody>
      </p:sp>
      <p:sp>
        <p:nvSpPr>
          <p:cNvPr id="3" name="Tijdelijke aanduiding voor voettekst 2">
            <a:extLst>
              <a:ext uri="{FF2B5EF4-FFF2-40B4-BE49-F238E27FC236}">
                <a16:creationId xmlns:a16="http://schemas.microsoft.com/office/drawing/2014/main" id="{8B33E3B4-0DFC-8F8C-437A-00ACA29B71FE}"/>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188E113C-F18D-58AF-154F-75ED24ACD703}"/>
              </a:ext>
            </a:extLst>
          </p:cNvPr>
          <p:cNvSpPr>
            <a:spLocks noGrp="1"/>
          </p:cNvSpPr>
          <p:nvPr>
            <p:ph type="title"/>
          </p:nvPr>
        </p:nvSpPr>
        <p:spPr/>
        <p:txBody>
          <a:bodyPr/>
          <a:lstStyle/>
          <a:p>
            <a:r>
              <a:rPr lang="nl-BE" dirty="0"/>
              <a:t>EVC standaardprocedure</a:t>
            </a:r>
          </a:p>
        </p:txBody>
      </p:sp>
      <p:sp>
        <p:nvSpPr>
          <p:cNvPr id="5" name="Tijdelijke aanduiding voor dianummer 4">
            <a:extLst>
              <a:ext uri="{FF2B5EF4-FFF2-40B4-BE49-F238E27FC236}">
                <a16:creationId xmlns:a16="http://schemas.microsoft.com/office/drawing/2014/main" id="{CDBC1510-943C-9DA1-C5FC-23E0B0803F07}"/>
              </a:ext>
            </a:extLst>
          </p:cNvPr>
          <p:cNvSpPr>
            <a:spLocks noGrp="1"/>
          </p:cNvSpPr>
          <p:nvPr>
            <p:ph type="sldNum" sz="quarter" idx="4"/>
          </p:nvPr>
        </p:nvSpPr>
        <p:spPr/>
        <p:txBody>
          <a:bodyPr/>
          <a:lstStyle/>
          <a:p>
            <a:fld id="{2F336F00-3AB5-4F03-8B67-1D1AA9B2DC45}" type="slidenum">
              <a:rPr lang="nl-BE" smtClean="0"/>
              <a:pPr/>
              <a:t>10</a:t>
            </a:fld>
            <a:r>
              <a:rPr lang="en-BE"/>
              <a:t> |</a:t>
            </a:r>
            <a:endParaRPr lang="nl-BE" dirty="0"/>
          </a:p>
        </p:txBody>
      </p:sp>
    </p:spTree>
    <p:extLst>
      <p:ext uri="{BB962C8B-B14F-4D97-AF65-F5344CB8AC3E}">
        <p14:creationId xmlns:p14="http://schemas.microsoft.com/office/powerpoint/2010/main" val="90706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C4CF0AF-C95C-49CA-B410-3E60A17B42B5}"/>
              </a:ext>
            </a:extLst>
          </p:cNvPr>
          <p:cNvSpPr>
            <a:spLocks noGrp="1"/>
          </p:cNvSpPr>
          <p:nvPr>
            <p:ph idx="1"/>
          </p:nvPr>
        </p:nvSpPr>
        <p:spPr/>
        <p:txBody>
          <a:bodyPr/>
          <a:lstStyle/>
          <a:p>
            <a:r>
              <a:rPr lang="nl-BE" dirty="0">
                <a:solidFill>
                  <a:schemeClr val="accent6"/>
                </a:solidFill>
              </a:rPr>
              <a:t>Portfolio met bewijsstukken</a:t>
            </a:r>
          </a:p>
          <a:p>
            <a:pPr lvl="1"/>
            <a:r>
              <a:rPr lang="nl-BE" dirty="0"/>
              <a:t>Bevat de persoonsgegevens van de aanvrager, een gestandaardiseerd overzicht van individuele leer- en werkervaringen en bewijsstukken</a:t>
            </a:r>
          </a:p>
          <a:p>
            <a:pPr lvl="1"/>
            <a:endParaRPr lang="nl-BE" dirty="0"/>
          </a:p>
          <a:p>
            <a:r>
              <a:rPr lang="nl-BE" dirty="0">
                <a:solidFill>
                  <a:schemeClr val="accent6"/>
                </a:solidFill>
              </a:rPr>
              <a:t>Competentiegericht interview </a:t>
            </a:r>
            <a:r>
              <a:rPr lang="nl-BE" i="1" dirty="0">
                <a:solidFill>
                  <a:schemeClr val="accent6"/>
                </a:solidFill>
              </a:rPr>
              <a:t>(niet standaard)</a:t>
            </a:r>
          </a:p>
          <a:p>
            <a:pPr lvl="1"/>
            <a:r>
              <a:rPr lang="nl-BE" dirty="0"/>
              <a:t>Een interview waarin de assessoren de aanvrager op een gestructureerde manier bevragen omtrent zijn/haar competenties. De assessoren vertrekken daarbij van het portfolio.</a:t>
            </a:r>
          </a:p>
          <a:p>
            <a:endParaRPr lang="nl-BE" dirty="0"/>
          </a:p>
        </p:txBody>
      </p:sp>
      <p:sp>
        <p:nvSpPr>
          <p:cNvPr id="3" name="Tijdelijke aanduiding voor voettekst 2">
            <a:extLst>
              <a:ext uri="{FF2B5EF4-FFF2-40B4-BE49-F238E27FC236}">
                <a16:creationId xmlns:a16="http://schemas.microsoft.com/office/drawing/2014/main" id="{2BF586D0-C21D-7D3B-DF7B-084B1910D299}"/>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B14F88DF-81B3-1A05-7284-441AEAEEBB8F}"/>
              </a:ext>
            </a:extLst>
          </p:cNvPr>
          <p:cNvSpPr>
            <a:spLocks noGrp="1"/>
          </p:cNvSpPr>
          <p:nvPr>
            <p:ph type="title"/>
          </p:nvPr>
        </p:nvSpPr>
        <p:spPr/>
        <p:txBody>
          <a:bodyPr/>
          <a:lstStyle/>
          <a:p>
            <a:r>
              <a:rPr lang="nl-BE" dirty="0"/>
              <a:t>Fase 3: Bekwaamheidsonderzoek</a:t>
            </a:r>
          </a:p>
        </p:txBody>
      </p:sp>
      <p:sp>
        <p:nvSpPr>
          <p:cNvPr id="5" name="Tijdelijke aanduiding voor dianummer 4">
            <a:extLst>
              <a:ext uri="{FF2B5EF4-FFF2-40B4-BE49-F238E27FC236}">
                <a16:creationId xmlns:a16="http://schemas.microsoft.com/office/drawing/2014/main" id="{525C4213-D16D-6ED8-AB05-5E31844A1AB4}"/>
              </a:ext>
            </a:extLst>
          </p:cNvPr>
          <p:cNvSpPr>
            <a:spLocks noGrp="1"/>
          </p:cNvSpPr>
          <p:nvPr>
            <p:ph type="sldNum" sz="quarter" idx="4"/>
          </p:nvPr>
        </p:nvSpPr>
        <p:spPr/>
        <p:txBody>
          <a:bodyPr/>
          <a:lstStyle/>
          <a:p>
            <a:fld id="{2F336F00-3AB5-4F03-8B67-1D1AA9B2DC45}" type="slidenum">
              <a:rPr lang="nl-BE" smtClean="0"/>
              <a:pPr/>
              <a:t>11</a:t>
            </a:fld>
            <a:r>
              <a:rPr lang="en-BE"/>
              <a:t> |</a:t>
            </a:r>
            <a:endParaRPr lang="nl-BE" dirty="0"/>
          </a:p>
        </p:txBody>
      </p:sp>
    </p:spTree>
    <p:extLst>
      <p:ext uri="{BB962C8B-B14F-4D97-AF65-F5344CB8AC3E}">
        <p14:creationId xmlns:p14="http://schemas.microsoft.com/office/powerpoint/2010/main" val="197628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normAutofit fontScale="92500" lnSpcReduction="10000"/>
          </a:bodyPr>
          <a:lstStyle/>
          <a:p>
            <a:r>
              <a:rPr lang="nl-BE" dirty="0"/>
              <a:t>Elk vak heeft een aantal leerdoelen. Per vak waarvoor je een vrijstelling via EVC aanvraagt, </a:t>
            </a:r>
            <a:r>
              <a:rPr lang="nl-BE" dirty="0">
                <a:solidFill>
                  <a:schemeClr val="accent6"/>
                </a:solidFill>
              </a:rPr>
              <a:t>lever je bewijsstukken aan die aantonen dat je deze leerdoelen al verworven hebt.</a:t>
            </a:r>
          </a:p>
          <a:p>
            <a:r>
              <a:rPr lang="nl-BE" dirty="0"/>
              <a:t>Mogelijke bewijsstukken:</a:t>
            </a:r>
          </a:p>
          <a:p>
            <a:pPr lvl="1"/>
            <a:r>
              <a:rPr lang="nl-BE" dirty="0"/>
              <a:t>een casus</a:t>
            </a:r>
          </a:p>
          <a:p>
            <a:pPr lvl="1"/>
            <a:r>
              <a:rPr lang="nl-BE" dirty="0"/>
              <a:t>een verslag van een functioneringsgesprek</a:t>
            </a:r>
          </a:p>
          <a:p>
            <a:pPr lvl="1"/>
            <a:r>
              <a:rPr lang="nl-BE" dirty="0"/>
              <a:t>een video-opname van je handelen in je werksituatie</a:t>
            </a:r>
          </a:p>
          <a:p>
            <a:pPr lvl="1"/>
            <a:r>
              <a:rPr lang="nl-BE" dirty="0"/>
              <a:t>een project dat je uitvoerde (waarbij je aantoont wat jouw rol in het project was)</a:t>
            </a:r>
          </a:p>
          <a:p>
            <a:pPr lvl="1"/>
            <a:r>
              <a:rPr lang="nl-BE" dirty="0"/>
              <a:t>je voorbereiding van een methodiek die je met een team uitvoerde, …</a:t>
            </a:r>
          </a:p>
          <a:p>
            <a:r>
              <a:rPr lang="nl-BE" dirty="0"/>
              <a:t>We helpen je op weg:</a:t>
            </a:r>
          </a:p>
          <a:p>
            <a:pPr lvl="1"/>
            <a:r>
              <a:rPr lang="nl-BE" dirty="0"/>
              <a:t>Per vak uit de profielen hebben we een aantal leerdoelen geclusterd en deden we een voorstel van casus voor deze cluster.</a:t>
            </a:r>
          </a:p>
          <a:p>
            <a:pPr lvl="1"/>
            <a:r>
              <a:rPr lang="nl-BE" dirty="0"/>
              <a:t>Vul deze casus aan met andere bewijsstukken voor deze cluster.</a:t>
            </a:r>
          </a:p>
          <a:p>
            <a:r>
              <a:rPr lang="nl-BE" dirty="0"/>
              <a:t>Wil je een vrijstelling aanvragen via EVC voor een vak dat niet in de profielen zit? Dan lever je bewijsstukken aan per leerdoel (</a:t>
            </a:r>
            <a:r>
              <a:rPr lang="nl-BE" dirty="0" err="1"/>
              <a:t>ipv</a:t>
            </a:r>
            <a:r>
              <a:rPr lang="nl-BE" dirty="0"/>
              <a:t> per cluster). De leerdoelen per vak vind je op de ECTS fiches.</a:t>
            </a:r>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dirty="0"/>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12</a:t>
            </a:fld>
            <a:r>
              <a:rPr lang="en-BE"/>
              <a:t> |</a:t>
            </a:r>
            <a:endParaRPr lang="nl-BE" dirty="0"/>
          </a:p>
        </p:txBody>
      </p:sp>
    </p:spTree>
    <p:extLst>
      <p:ext uri="{BB962C8B-B14F-4D97-AF65-F5344CB8AC3E}">
        <p14:creationId xmlns:p14="http://schemas.microsoft.com/office/powerpoint/2010/main" val="296987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2F9E03C-6049-6CAF-BB76-021C7FCA4083}"/>
              </a:ext>
            </a:extLst>
          </p:cNvPr>
          <p:cNvSpPr>
            <a:spLocks noGrp="1"/>
          </p:cNvSpPr>
          <p:nvPr>
            <p:ph type="ftr" sz="quarter" idx="11"/>
          </p:nvPr>
        </p:nvSpPr>
        <p:spPr/>
        <p:txBody>
          <a:bodyPr/>
          <a:lstStyle/>
          <a:p>
            <a:endParaRPr lang="en-BE"/>
          </a:p>
        </p:txBody>
      </p:sp>
      <p:sp>
        <p:nvSpPr>
          <p:cNvPr id="3" name="Tijdelijke aanduiding voor dianummer 2">
            <a:extLst>
              <a:ext uri="{FF2B5EF4-FFF2-40B4-BE49-F238E27FC236}">
                <a16:creationId xmlns:a16="http://schemas.microsoft.com/office/drawing/2014/main" id="{045BF568-3F8C-3A63-9F8F-751952B563A4}"/>
              </a:ext>
            </a:extLst>
          </p:cNvPr>
          <p:cNvSpPr>
            <a:spLocks noGrp="1"/>
          </p:cNvSpPr>
          <p:nvPr>
            <p:ph type="sldNum" sz="quarter" idx="4"/>
          </p:nvPr>
        </p:nvSpPr>
        <p:spPr/>
        <p:txBody>
          <a:bodyPr/>
          <a:lstStyle/>
          <a:p>
            <a:fld id="{2F336F00-3AB5-4F03-8B67-1D1AA9B2DC45}" type="slidenum">
              <a:rPr lang="nl-BE" smtClean="0"/>
              <a:pPr/>
              <a:t>13</a:t>
            </a:fld>
            <a:r>
              <a:rPr lang="en-BE"/>
              <a:t> |</a:t>
            </a:r>
            <a:endParaRPr lang="nl-BE" dirty="0"/>
          </a:p>
        </p:txBody>
      </p:sp>
      <p:pic>
        <p:nvPicPr>
          <p:cNvPr id="5" name="Afbeelding 4">
            <a:extLst>
              <a:ext uri="{FF2B5EF4-FFF2-40B4-BE49-F238E27FC236}">
                <a16:creationId xmlns:a16="http://schemas.microsoft.com/office/drawing/2014/main" id="{36064427-4BA9-8921-9545-0EDA09FD184D}"/>
              </a:ext>
            </a:extLst>
          </p:cNvPr>
          <p:cNvPicPr>
            <a:picLocks noChangeAspect="1"/>
          </p:cNvPicPr>
          <p:nvPr/>
        </p:nvPicPr>
        <p:blipFill>
          <a:blip r:embed="rId2"/>
          <a:stretch>
            <a:fillRect/>
          </a:stretch>
        </p:blipFill>
        <p:spPr>
          <a:xfrm>
            <a:off x="199202" y="799733"/>
            <a:ext cx="11793596" cy="5258534"/>
          </a:xfrm>
          <a:prstGeom prst="rect">
            <a:avLst/>
          </a:prstGeom>
        </p:spPr>
      </p:pic>
    </p:spTree>
    <p:extLst>
      <p:ext uri="{BB962C8B-B14F-4D97-AF65-F5344CB8AC3E}">
        <p14:creationId xmlns:p14="http://schemas.microsoft.com/office/powerpoint/2010/main" val="45386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lstStyle/>
          <a:p>
            <a:r>
              <a:rPr lang="nl-BE" dirty="0"/>
              <a:t>Hoe een casus uitwerken?</a:t>
            </a:r>
          </a:p>
          <a:p>
            <a:pPr lvl="1"/>
            <a:r>
              <a:rPr lang="nl-BE" dirty="0"/>
              <a:t>Geef </a:t>
            </a:r>
            <a:r>
              <a:rPr lang="nl-BE" dirty="0">
                <a:solidFill>
                  <a:schemeClr val="accent6"/>
                </a:solidFill>
              </a:rPr>
              <a:t>concrete</a:t>
            </a:r>
            <a:r>
              <a:rPr lang="nl-BE" dirty="0"/>
              <a:t> voorbeelden die aantonen dat jij het leerresultaat beheerst</a:t>
            </a:r>
          </a:p>
          <a:p>
            <a:pPr lvl="1"/>
            <a:endParaRPr lang="nl-BE" dirty="0"/>
          </a:p>
          <a:p>
            <a:pPr lvl="1"/>
            <a:r>
              <a:rPr lang="en-GB" dirty="0" err="1"/>
              <a:t>Werk</a:t>
            </a:r>
            <a:r>
              <a:rPr lang="en-GB" dirty="0"/>
              <a:t> de casus </a:t>
            </a:r>
            <a:r>
              <a:rPr lang="en-GB" dirty="0" err="1"/>
              <a:t>uit</a:t>
            </a:r>
            <a:r>
              <a:rPr lang="en-GB" dirty="0"/>
              <a:t> </a:t>
            </a:r>
            <a:r>
              <a:rPr lang="en-GB" dirty="0" err="1"/>
              <a:t>volgens</a:t>
            </a:r>
            <a:r>
              <a:rPr lang="en-GB" dirty="0"/>
              <a:t> de </a:t>
            </a:r>
            <a:r>
              <a:rPr lang="en-GB" dirty="0">
                <a:solidFill>
                  <a:schemeClr val="accent6"/>
                </a:solidFill>
              </a:rPr>
              <a:t>STARRT-</a:t>
            </a:r>
            <a:r>
              <a:rPr lang="en-GB" dirty="0" err="1">
                <a:solidFill>
                  <a:schemeClr val="accent6"/>
                </a:solidFill>
              </a:rPr>
              <a:t>methodiek</a:t>
            </a:r>
            <a:r>
              <a:rPr lang="en-GB" dirty="0"/>
              <a:t> (</a:t>
            </a:r>
            <a:r>
              <a:rPr lang="en-GB" dirty="0" err="1"/>
              <a:t>Situatie</a:t>
            </a:r>
            <a:r>
              <a:rPr lang="en-GB" dirty="0"/>
              <a:t>, </a:t>
            </a:r>
            <a:r>
              <a:rPr lang="en-GB" dirty="0" err="1"/>
              <a:t>Taak</a:t>
            </a:r>
            <a:r>
              <a:rPr lang="en-GB" dirty="0"/>
              <a:t>, Actie, </a:t>
            </a:r>
            <a:r>
              <a:rPr lang="en-GB" dirty="0" err="1"/>
              <a:t>Resultaat</a:t>
            </a:r>
            <a:r>
              <a:rPr lang="en-GB" dirty="0"/>
              <a:t>, </a:t>
            </a:r>
            <a:r>
              <a:rPr lang="en-GB" dirty="0" err="1"/>
              <a:t>Reflectie</a:t>
            </a:r>
            <a:r>
              <a:rPr lang="en-GB" dirty="0"/>
              <a:t>, Transfer).</a:t>
            </a:r>
          </a:p>
          <a:p>
            <a:pPr lvl="3"/>
            <a:r>
              <a:rPr lang="en-GB" dirty="0"/>
              <a:t>Op de </a:t>
            </a:r>
            <a:r>
              <a:rPr lang="en-GB" dirty="0" err="1"/>
              <a:t>volgende</a:t>
            </a:r>
            <a:r>
              <a:rPr lang="en-GB" dirty="0"/>
              <a:t> </a:t>
            </a:r>
            <a:r>
              <a:rPr lang="en-GB" dirty="0" err="1"/>
              <a:t>dia</a:t>
            </a:r>
            <a:r>
              <a:rPr lang="en-GB" dirty="0"/>
              <a:t> </a:t>
            </a:r>
            <a:r>
              <a:rPr lang="en-GB" dirty="0" err="1"/>
              <a:t>lichten</a:t>
            </a:r>
            <a:r>
              <a:rPr lang="en-GB" dirty="0"/>
              <a:t> we </a:t>
            </a:r>
            <a:r>
              <a:rPr lang="en-GB" dirty="0" err="1"/>
              <a:t>dit</a:t>
            </a:r>
            <a:r>
              <a:rPr lang="en-GB" dirty="0"/>
              <a:t> toe</a:t>
            </a:r>
          </a:p>
          <a:p>
            <a:pPr lvl="3"/>
            <a:r>
              <a:rPr lang="en-GB" dirty="0" err="1"/>
              <a:t>Schrijf</a:t>
            </a:r>
            <a:r>
              <a:rPr lang="en-GB" dirty="0"/>
              <a:t> je casus </a:t>
            </a:r>
            <a:r>
              <a:rPr lang="en-GB" dirty="0" err="1"/>
              <a:t>uit</a:t>
            </a:r>
            <a:r>
              <a:rPr lang="en-GB" dirty="0"/>
              <a:t> in </a:t>
            </a:r>
            <a:r>
              <a:rPr lang="en-GB" dirty="0" err="1"/>
              <a:t>doorlopende</a:t>
            </a:r>
            <a:r>
              <a:rPr lang="en-GB" dirty="0"/>
              <a:t> </a:t>
            </a:r>
            <a:r>
              <a:rPr lang="en-GB" dirty="0" err="1"/>
              <a:t>tekst</a:t>
            </a:r>
            <a:endParaRPr lang="en-GB" dirty="0"/>
          </a:p>
          <a:p>
            <a:pPr lvl="3"/>
            <a:r>
              <a:rPr lang="en-GB" dirty="0"/>
              <a:t>De stap </a:t>
            </a:r>
            <a:r>
              <a:rPr lang="en-GB" dirty="0" err="1"/>
              <a:t>reflectie</a:t>
            </a:r>
            <a:r>
              <a:rPr lang="en-GB" dirty="0"/>
              <a:t> is </a:t>
            </a:r>
            <a:r>
              <a:rPr lang="en-GB" dirty="0" err="1"/>
              <a:t>cruciaal</a:t>
            </a:r>
            <a:r>
              <a:rPr lang="en-GB" dirty="0"/>
              <a:t>: </a:t>
            </a:r>
            <a:r>
              <a:rPr lang="en-GB" dirty="0" err="1"/>
              <a:t>kan</a:t>
            </a:r>
            <a:r>
              <a:rPr lang="en-GB" dirty="0"/>
              <a:t> je </a:t>
            </a:r>
            <a:r>
              <a:rPr lang="en-GB" dirty="0" err="1"/>
              <a:t>kritisch</a:t>
            </a:r>
            <a:r>
              <a:rPr lang="en-GB" dirty="0"/>
              <a:t> </a:t>
            </a:r>
            <a:r>
              <a:rPr lang="en-GB" dirty="0" err="1"/>
              <a:t>naar</a:t>
            </a:r>
            <a:r>
              <a:rPr lang="en-GB" dirty="0"/>
              <a:t> </a:t>
            </a:r>
            <a:r>
              <a:rPr lang="en-GB" dirty="0" err="1"/>
              <a:t>jouw</a:t>
            </a:r>
            <a:r>
              <a:rPr lang="en-GB" dirty="0"/>
              <a:t> </a:t>
            </a:r>
            <a:r>
              <a:rPr lang="en-GB" dirty="0" err="1"/>
              <a:t>handelen</a:t>
            </a:r>
            <a:r>
              <a:rPr lang="en-GB" dirty="0"/>
              <a:t> </a:t>
            </a:r>
            <a:r>
              <a:rPr lang="en-GB" dirty="0" err="1"/>
              <a:t>kijken</a:t>
            </a:r>
            <a:r>
              <a:rPr lang="en-GB" dirty="0"/>
              <a:t>? Wat </a:t>
            </a:r>
            <a:r>
              <a:rPr lang="en-GB" dirty="0" err="1"/>
              <a:t>zou</a:t>
            </a:r>
            <a:r>
              <a:rPr lang="en-GB" dirty="0"/>
              <a:t> je </a:t>
            </a:r>
            <a:r>
              <a:rPr lang="en-GB" dirty="0" err="1"/>
              <a:t>anders</a:t>
            </a:r>
            <a:r>
              <a:rPr lang="en-GB" dirty="0"/>
              <a:t> </a:t>
            </a:r>
            <a:r>
              <a:rPr lang="en-GB" dirty="0" err="1"/>
              <a:t>doen</a:t>
            </a:r>
            <a:r>
              <a:rPr lang="en-GB" dirty="0"/>
              <a:t> in </a:t>
            </a:r>
            <a:r>
              <a:rPr lang="en-GB" dirty="0" err="1"/>
              <a:t>toekomstige</a:t>
            </a:r>
            <a:r>
              <a:rPr lang="en-GB" dirty="0"/>
              <a:t> </a:t>
            </a:r>
            <a:r>
              <a:rPr lang="en-GB" dirty="0" err="1"/>
              <a:t>situaties</a:t>
            </a:r>
            <a:r>
              <a:rPr lang="en-GB" dirty="0"/>
              <a:t>?</a:t>
            </a:r>
          </a:p>
          <a:p>
            <a:pPr lvl="3"/>
            <a:endParaRPr lang="en-GB" dirty="0"/>
          </a:p>
          <a:p>
            <a:pPr lvl="1"/>
            <a:r>
              <a:rPr lang="en-GB" dirty="0"/>
              <a:t>Het </a:t>
            </a:r>
            <a:r>
              <a:rPr lang="en-GB" dirty="0" err="1"/>
              <a:t>gaat</a:t>
            </a:r>
            <a:r>
              <a:rPr lang="en-GB" dirty="0"/>
              <a:t> over </a:t>
            </a:r>
            <a:r>
              <a:rPr lang="en-GB" dirty="0" err="1">
                <a:solidFill>
                  <a:schemeClr val="accent6"/>
                </a:solidFill>
              </a:rPr>
              <a:t>jouw</a:t>
            </a:r>
            <a:r>
              <a:rPr lang="en-GB" dirty="0"/>
              <a:t> </a:t>
            </a:r>
            <a:r>
              <a:rPr lang="en-GB" dirty="0" err="1"/>
              <a:t>ervaring</a:t>
            </a:r>
            <a:r>
              <a:rPr lang="en-GB" dirty="0"/>
              <a:t>. </a:t>
            </a:r>
            <a:r>
              <a:rPr lang="en-GB" dirty="0" err="1"/>
              <a:t>Gebruik</a:t>
            </a:r>
            <a:r>
              <a:rPr lang="en-GB" dirty="0"/>
              <a:t> </a:t>
            </a:r>
            <a:r>
              <a:rPr lang="en-GB" dirty="0" err="1"/>
              <a:t>daarom</a:t>
            </a:r>
            <a:r>
              <a:rPr lang="en-GB" dirty="0"/>
              <a:t> de </a:t>
            </a:r>
            <a:r>
              <a:rPr lang="en-GB" dirty="0" err="1"/>
              <a:t>ik-vorm</a:t>
            </a:r>
            <a:r>
              <a:rPr lang="en-GB" dirty="0"/>
              <a:t> </a:t>
            </a:r>
            <a:r>
              <a:rPr lang="en-GB" dirty="0" err="1"/>
              <a:t>bij</a:t>
            </a:r>
            <a:r>
              <a:rPr lang="en-GB" dirty="0"/>
              <a:t> de </a:t>
            </a:r>
            <a:r>
              <a:rPr lang="en-GB" dirty="0" err="1"/>
              <a:t>uitwerking</a:t>
            </a:r>
            <a:r>
              <a:rPr lang="en-GB" dirty="0"/>
              <a:t> van de casus: </a:t>
            </a:r>
            <a:r>
              <a:rPr lang="en-GB" dirty="0" err="1"/>
              <a:t>welke</a:t>
            </a:r>
            <a:r>
              <a:rPr lang="en-GB" dirty="0"/>
              <a:t> </a:t>
            </a:r>
            <a:r>
              <a:rPr lang="en-GB" dirty="0" err="1"/>
              <a:t>acties</a:t>
            </a:r>
            <a:r>
              <a:rPr lang="en-GB" dirty="0"/>
              <a:t> </a:t>
            </a:r>
            <a:r>
              <a:rPr lang="en-GB" dirty="0" err="1"/>
              <a:t>nam</a:t>
            </a:r>
            <a:r>
              <a:rPr lang="en-GB" dirty="0"/>
              <a:t> JIJ, en wat </a:t>
            </a:r>
            <a:r>
              <a:rPr lang="en-GB" dirty="0" err="1"/>
              <a:t>waren</a:t>
            </a:r>
            <a:r>
              <a:rPr lang="en-GB" dirty="0"/>
              <a:t> de </a:t>
            </a:r>
            <a:r>
              <a:rPr lang="en-GB" dirty="0" err="1"/>
              <a:t>effecten</a:t>
            </a:r>
            <a:r>
              <a:rPr lang="en-GB" dirty="0"/>
              <a:t> </a:t>
            </a:r>
            <a:r>
              <a:rPr lang="en-GB" dirty="0" err="1"/>
              <a:t>daarvan</a:t>
            </a:r>
            <a:r>
              <a:rPr lang="en-GB" dirty="0"/>
              <a:t>?</a:t>
            </a:r>
          </a:p>
          <a:p>
            <a:pPr lvl="3"/>
            <a:r>
              <a:rPr lang="en-GB" dirty="0" err="1"/>
              <a:t>Schrijf</a:t>
            </a:r>
            <a:r>
              <a:rPr lang="en-GB" dirty="0"/>
              <a:t> </a:t>
            </a:r>
            <a:r>
              <a:rPr lang="en-GB" dirty="0" err="1"/>
              <a:t>dus</a:t>
            </a:r>
            <a:r>
              <a:rPr lang="en-GB" dirty="0"/>
              <a:t> </a:t>
            </a:r>
            <a:r>
              <a:rPr lang="en-GB" dirty="0" err="1"/>
              <a:t>niet</a:t>
            </a:r>
            <a:r>
              <a:rPr lang="en-GB" dirty="0"/>
              <a:t> ‘we </a:t>
            </a:r>
            <a:r>
              <a:rPr lang="en-GB" dirty="0" err="1"/>
              <a:t>deden</a:t>
            </a:r>
            <a:r>
              <a:rPr lang="en-GB" dirty="0"/>
              <a:t>’ maar ‘</a:t>
            </a:r>
            <a:r>
              <a:rPr lang="en-GB" dirty="0" err="1"/>
              <a:t>ik</a:t>
            </a:r>
            <a:r>
              <a:rPr lang="en-GB" dirty="0"/>
              <a:t> deed’.</a:t>
            </a:r>
          </a:p>
          <a:p>
            <a:pPr lvl="3"/>
            <a:r>
              <a:rPr lang="en-GB" dirty="0" err="1"/>
              <a:t>Een</a:t>
            </a:r>
            <a:r>
              <a:rPr lang="en-GB" dirty="0"/>
              <a:t> </a:t>
            </a:r>
            <a:r>
              <a:rPr lang="en-GB" dirty="0" err="1"/>
              <a:t>verslag</a:t>
            </a:r>
            <a:r>
              <a:rPr lang="en-GB" dirty="0"/>
              <a:t> van </a:t>
            </a:r>
            <a:r>
              <a:rPr lang="en-GB" dirty="0" err="1"/>
              <a:t>een</a:t>
            </a:r>
            <a:r>
              <a:rPr lang="en-GB" dirty="0"/>
              <a:t> </a:t>
            </a:r>
            <a:r>
              <a:rPr lang="en-GB" dirty="0" err="1"/>
              <a:t>vergadering</a:t>
            </a:r>
            <a:r>
              <a:rPr lang="en-GB" dirty="0"/>
              <a:t> </a:t>
            </a:r>
            <a:r>
              <a:rPr lang="en-GB" i="1" dirty="0"/>
              <a:t>op </a:t>
            </a:r>
            <a:r>
              <a:rPr lang="en-GB" i="1" dirty="0" err="1"/>
              <a:t>zich</a:t>
            </a:r>
            <a:r>
              <a:rPr lang="en-GB" i="1" dirty="0"/>
              <a:t> </a:t>
            </a:r>
            <a:r>
              <a:rPr lang="en-GB" dirty="0"/>
              <a:t>is </a:t>
            </a:r>
            <a:r>
              <a:rPr lang="en-GB" dirty="0" err="1"/>
              <a:t>geen</a:t>
            </a:r>
            <a:r>
              <a:rPr lang="en-GB" dirty="0"/>
              <a:t> </a:t>
            </a:r>
            <a:r>
              <a:rPr lang="en-GB" dirty="0" err="1"/>
              <a:t>goed</a:t>
            </a:r>
            <a:r>
              <a:rPr lang="en-GB" dirty="0"/>
              <a:t> </a:t>
            </a:r>
            <a:r>
              <a:rPr lang="en-GB" dirty="0" err="1"/>
              <a:t>bewijsstuk</a:t>
            </a:r>
            <a:r>
              <a:rPr lang="en-GB" dirty="0"/>
              <a:t>, want </a:t>
            </a:r>
            <a:r>
              <a:rPr lang="en-GB" dirty="0" err="1"/>
              <a:t>hieruit</a:t>
            </a:r>
            <a:r>
              <a:rPr lang="en-GB" dirty="0"/>
              <a:t> </a:t>
            </a:r>
            <a:r>
              <a:rPr lang="en-GB" dirty="0" err="1"/>
              <a:t>blijkt</a:t>
            </a:r>
            <a:r>
              <a:rPr lang="en-GB" dirty="0"/>
              <a:t> </a:t>
            </a:r>
            <a:r>
              <a:rPr lang="en-GB" dirty="0" err="1"/>
              <a:t>niet</a:t>
            </a:r>
            <a:r>
              <a:rPr lang="en-GB" dirty="0"/>
              <a:t> wat </a:t>
            </a:r>
            <a:r>
              <a:rPr lang="en-GB" i="1" dirty="0" err="1"/>
              <a:t>jouw</a:t>
            </a:r>
            <a:r>
              <a:rPr lang="en-GB" dirty="0"/>
              <a:t> </a:t>
            </a:r>
            <a:r>
              <a:rPr lang="en-GB" dirty="0" err="1"/>
              <a:t>acties</a:t>
            </a:r>
            <a:r>
              <a:rPr lang="en-GB" dirty="0"/>
              <a:t> </a:t>
            </a:r>
            <a:r>
              <a:rPr lang="en-GB" dirty="0" err="1"/>
              <a:t>waren</a:t>
            </a:r>
            <a:r>
              <a:rPr lang="en-GB" dirty="0"/>
              <a:t>.</a:t>
            </a:r>
          </a:p>
          <a:p>
            <a:endParaRPr lang="nl-BE" dirty="0"/>
          </a:p>
          <a:p>
            <a:endParaRPr lang="nl-BE" dirty="0"/>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dirty="0"/>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14</a:t>
            </a:fld>
            <a:r>
              <a:rPr lang="en-BE"/>
              <a:t> |</a:t>
            </a:r>
            <a:endParaRPr lang="nl-BE" dirty="0"/>
          </a:p>
        </p:txBody>
      </p:sp>
    </p:spTree>
    <p:extLst>
      <p:ext uri="{BB962C8B-B14F-4D97-AF65-F5344CB8AC3E}">
        <p14:creationId xmlns:p14="http://schemas.microsoft.com/office/powerpoint/2010/main" val="30815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3746D8-0BEB-B6F7-4984-5C6FAA34BFB2}"/>
              </a:ext>
            </a:extLst>
          </p:cNvPr>
          <p:cNvSpPr>
            <a:spLocks noGrp="1"/>
          </p:cNvSpPr>
          <p:nvPr>
            <p:ph idx="1"/>
          </p:nvPr>
        </p:nvSpPr>
        <p:spPr/>
        <p:txBody>
          <a:bodyPr>
            <a:normAutofit fontScale="70000" lnSpcReduction="20000"/>
          </a:bodyPr>
          <a:lstStyle/>
          <a:p>
            <a:r>
              <a:rPr lang="nl-BE" dirty="0">
                <a:solidFill>
                  <a:schemeClr val="accent6"/>
                </a:solidFill>
              </a:rPr>
              <a:t>Situatie</a:t>
            </a:r>
          </a:p>
          <a:p>
            <a:pPr lvl="1"/>
            <a:r>
              <a:rPr lang="nl-BE" dirty="0"/>
              <a:t>Beschrijf de situatie. Wat is er gebeurd? Wie waren de betrokkenen? Waar speelde het zich af? Waarover ging het precies? Wat was de aanleiding?</a:t>
            </a:r>
          </a:p>
          <a:p>
            <a:r>
              <a:rPr lang="nl-BE" dirty="0">
                <a:solidFill>
                  <a:schemeClr val="accent6"/>
                </a:solidFill>
              </a:rPr>
              <a:t>Taak</a:t>
            </a:r>
          </a:p>
          <a:p>
            <a:pPr lvl="1"/>
            <a:r>
              <a:rPr lang="nl-BE" dirty="0"/>
              <a:t>Wat was jouw taak in de situatie? Wat was je rol? Wat was je functie? Wat moest je doen? Wat werd er van je verwacht? Wat was je doel? (Wat waren je doelen?) Wat was je voornemen? Had je een plan?</a:t>
            </a:r>
          </a:p>
          <a:p>
            <a:r>
              <a:rPr lang="nl-BE" dirty="0">
                <a:solidFill>
                  <a:schemeClr val="accent6"/>
                </a:solidFill>
              </a:rPr>
              <a:t>Actie</a:t>
            </a:r>
          </a:p>
          <a:p>
            <a:pPr lvl="1"/>
            <a:r>
              <a:rPr lang="nl-BE" dirty="0"/>
              <a:t>Wat heb je werkelijk gedaan? Hoe heb je het aangepakt? Welke afwegingen hebben daarin op dat moment een rol gespeeld? Wat dacht je? Wat voelde je? Wat zag je voor je? Wat was precies jouw aandeel of inbreng?</a:t>
            </a:r>
          </a:p>
          <a:p>
            <a:r>
              <a:rPr lang="nl-BE" dirty="0">
                <a:solidFill>
                  <a:schemeClr val="accent6"/>
                </a:solidFill>
              </a:rPr>
              <a:t>Resultaat</a:t>
            </a:r>
          </a:p>
          <a:p>
            <a:pPr lvl="1"/>
            <a:r>
              <a:rPr lang="nl-BE" dirty="0"/>
              <a:t>Wat was het gevolg van jouw actie bij jezelf en wat was het gevolg bij andere betrokkenen? Wat was het gevolg op de sfeer? Wat was de invloed op het proces? Konden jullie nog goed verder werken? Wat was de invloed van jouw aandeel (van je actie) op het resultaat dat je wilde bereiken?</a:t>
            </a:r>
          </a:p>
          <a:p>
            <a:r>
              <a:rPr lang="nl-BE" dirty="0">
                <a:solidFill>
                  <a:schemeClr val="accent6"/>
                </a:solidFill>
              </a:rPr>
              <a:t>Reflectie</a:t>
            </a:r>
          </a:p>
          <a:p>
            <a:pPr lvl="1"/>
            <a:r>
              <a:rPr lang="nl-BE" dirty="0"/>
              <a:t>Was het resultaat van je actie dat wat je er mee wilde bereiken? Heb je er iets van geleerd? Kan je deze situatie en je handelen daarin koppelen aan een competentie uit het profiel van de beroepsbeoefenaar uit de opdracht? Als je dat kan, hoe scoorde je dan voor deze competentie?</a:t>
            </a:r>
          </a:p>
          <a:p>
            <a:r>
              <a:rPr lang="nl-BE" dirty="0">
                <a:solidFill>
                  <a:schemeClr val="accent6"/>
                </a:solidFill>
              </a:rPr>
              <a:t>Transfer</a:t>
            </a:r>
          </a:p>
          <a:p>
            <a:pPr lvl="1"/>
            <a:r>
              <a:rPr lang="nl-BE" dirty="0"/>
              <a:t>Zou deze situatie zich nogmaals kunnen voordoen? Zou je dan iets anders willen doen dan je deze keer hebt gedaan? (Wat dan, hoe, waarom?) Of blijf je juist hetzelfde doen? (Wat dan, hoe, waarom?) Zijn er situaties denkbaar waarin je wat je gedaan hebt weer zou kunnen toepassen of juist niet weer zou willen doen? Wat neem je jezelf voor </a:t>
            </a:r>
            <a:r>
              <a:rPr lang="nl-BE" dirty="0" err="1"/>
              <a:t>voor</a:t>
            </a:r>
            <a:r>
              <a:rPr lang="nl-BE" dirty="0"/>
              <a:t> de volgende keer?</a:t>
            </a:r>
          </a:p>
        </p:txBody>
      </p:sp>
      <p:sp>
        <p:nvSpPr>
          <p:cNvPr id="3" name="Tijdelijke aanduiding voor voettekst 2">
            <a:extLst>
              <a:ext uri="{FF2B5EF4-FFF2-40B4-BE49-F238E27FC236}">
                <a16:creationId xmlns:a16="http://schemas.microsoft.com/office/drawing/2014/main" id="{2135E2F0-CEC5-E61B-12F5-DDC041CDFE3B}"/>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C3C7E845-4170-9D47-5B87-70E4A6041604}"/>
              </a:ext>
            </a:extLst>
          </p:cNvPr>
          <p:cNvSpPr>
            <a:spLocks noGrp="1"/>
          </p:cNvSpPr>
          <p:nvPr>
            <p:ph type="title"/>
          </p:nvPr>
        </p:nvSpPr>
        <p:spPr/>
        <p:txBody>
          <a:bodyPr/>
          <a:lstStyle/>
          <a:p>
            <a:r>
              <a:rPr lang="en-GB" dirty="0"/>
              <a:t>de STARRT-</a:t>
            </a:r>
            <a:r>
              <a:rPr lang="en-GB" dirty="0" err="1"/>
              <a:t>methodiek</a:t>
            </a:r>
            <a:endParaRPr lang="nl-BE" dirty="0"/>
          </a:p>
        </p:txBody>
      </p:sp>
      <p:sp>
        <p:nvSpPr>
          <p:cNvPr id="5" name="Tijdelijke aanduiding voor dianummer 4">
            <a:extLst>
              <a:ext uri="{FF2B5EF4-FFF2-40B4-BE49-F238E27FC236}">
                <a16:creationId xmlns:a16="http://schemas.microsoft.com/office/drawing/2014/main" id="{B0812D01-614C-795E-A3E7-5C8AD2D3B5FE}"/>
              </a:ext>
            </a:extLst>
          </p:cNvPr>
          <p:cNvSpPr>
            <a:spLocks noGrp="1"/>
          </p:cNvSpPr>
          <p:nvPr>
            <p:ph type="sldNum" sz="quarter" idx="4"/>
          </p:nvPr>
        </p:nvSpPr>
        <p:spPr/>
        <p:txBody>
          <a:bodyPr/>
          <a:lstStyle/>
          <a:p>
            <a:fld id="{2F336F00-3AB5-4F03-8B67-1D1AA9B2DC45}" type="slidenum">
              <a:rPr lang="nl-BE" smtClean="0"/>
              <a:pPr/>
              <a:t>15</a:t>
            </a:fld>
            <a:r>
              <a:rPr lang="en-BE"/>
              <a:t> |</a:t>
            </a:r>
            <a:endParaRPr lang="nl-BE" dirty="0"/>
          </a:p>
        </p:txBody>
      </p:sp>
    </p:spTree>
    <p:extLst>
      <p:ext uri="{BB962C8B-B14F-4D97-AF65-F5344CB8AC3E}">
        <p14:creationId xmlns:p14="http://schemas.microsoft.com/office/powerpoint/2010/main" val="7590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513E6-7AFD-F216-4AEB-E2FF0908EE92}"/>
              </a:ext>
            </a:extLst>
          </p:cNvPr>
          <p:cNvSpPr>
            <a:spLocks noGrp="1"/>
          </p:cNvSpPr>
          <p:nvPr>
            <p:ph idx="1"/>
          </p:nvPr>
        </p:nvSpPr>
        <p:spPr/>
        <p:txBody>
          <a:bodyPr>
            <a:normAutofit lnSpcReduction="10000"/>
          </a:bodyPr>
          <a:lstStyle/>
          <a:p>
            <a:r>
              <a:rPr lang="nl-BE" dirty="0"/>
              <a:t>Criteria waaraan de bewijsstukken moeten voldoen:</a:t>
            </a:r>
          </a:p>
          <a:p>
            <a:pPr lvl="1"/>
            <a:r>
              <a:rPr lang="nl-BE" dirty="0">
                <a:solidFill>
                  <a:schemeClr val="accent6"/>
                </a:solidFill>
              </a:rPr>
              <a:t>Authenticiteit:</a:t>
            </a:r>
            <a:br>
              <a:rPr lang="nl-BE" dirty="0"/>
            </a:br>
            <a:r>
              <a:rPr lang="nl-BE" sz="1800" dirty="0">
                <a:effectLst/>
                <a:latin typeface="Calibri" panose="020F0502020204030204" pitchFamily="34" charset="0"/>
                <a:ea typeface="Calibri" panose="020F0502020204030204" pitchFamily="34" charset="0"/>
                <a:cs typeface="Calibri" panose="020F0502020204030204" pitchFamily="34" charset="0"/>
              </a:rPr>
              <a:t>Is het bewijsstuk betrouwbaar, afkomstig van diegene zoals op het document vermeld (werkgever, </a:t>
            </a:r>
            <a:r>
              <a:rPr lang="nl-BE" sz="1800" dirty="0" err="1">
                <a:effectLst/>
                <a:latin typeface="Calibri" panose="020F0502020204030204" pitchFamily="34" charset="0"/>
                <a:ea typeface="Calibri" panose="020F0502020204030204" pitchFamily="34" charset="0"/>
                <a:cs typeface="Calibri" panose="020F0502020204030204" pitchFamily="34" charset="0"/>
              </a:rPr>
              <a:t>v.z.w</a:t>
            </a:r>
            <a:r>
              <a:rPr lang="nl-BE" sz="1800" dirty="0">
                <a:effectLst/>
                <a:latin typeface="Calibri" panose="020F0502020204030204" pitchFamily="34" charset="0"/>
                <a:ea typeface="Calibri" panose="020F0502020204030204" pitchFamily="34" charset="0"/>
                <a:cs typeface="Calibri" panose="020F0502020204030204" pitchFamily="34" charset="0"/>
              </a:rPr>
              <a:t>., ...) staat? Is het bewijsstuk niet vervalst? Een verslag van een functioneringsgesprek kan je laten ondertekenen door je leidinggevende met wie je dat gesprek voerde.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Relevantie:</a:t>
            </a:r>
            <a:br>
              <a:rPr lang="nl-BE" dirty="0"/>
            </a:br>
            <a:r>
              <a:rPr lang="nl-BE" sz="1800" dirty="0">
                <a:effectLst/>
                <a:latin typeface="Calibri" panose="020F0502020204030204" pitchFamily="34" charset="0"/>
                <a:ea typeface="Calibri" panose="020F0502020204030204" pitchFamily="34" charset="0"/>
                <a:cs typeface="Calibri" panose="020F0502020204030204" pitchFamily="34" charset="0"/>
              </a:rPr>
              <a:t>Sluit het bewijsstuk aan bij het leerresultaat dat je wil aantonen?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Variatie aan contexten:</a:t>
            </a:r>
            <a:br>
              <a:rPr lang="nl-BE" dirty="0">
                <a:solidFill>
                  <a:schemeClr val="accent6"/>
                </a:solidFill>
              </a:rPr>
            </a:br>
            <a:r>
              <a:rPr lang="nl-BE" sz="1800" dirty="0">
                <a:effectLst/>
                <a:latin typeface="Calibri" panose="020F0502020204030204" pitchFamily="34" charset="0"/>
                <a:ea typeface="Calibri" panose="020F0502020204030204" pitchFamily="34" charset="0"/>
                <a:cs typeface="Calibri" panose="020F0502020204030204" pitchFamily="34" charset="0"/>
              </a:rPr>
              <a:t>Geeft het bewijsstuk gaan dat het leerresultaat in verschillende situaties gebruikt werd?</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r>
              <a:rPr lang="nl-BE" sz="1800" dirty="0">
                <a:effectLst/>
                <a:latin typeface="Calibri" panose="020F0502020204030204" pitchFamily="34" charset="0"/>
                <a:ea typeface="Calibri" panose="020F0502020204030204" pitchFamily="34" charset="0"/>
                <a:cs typeface="Calibri" panose="020F0502020204030204" pitchFamily="34" charset="0"/>
              </a:rPr>
              <a:t>Dit criterium wijst erop dat één casus vaak onvoldoende is om een groep leerresultaten aan te tonen. Vaak heb je meerdere bewijsstukken nodig, zoals twee casussen, of een casus en een video-opname,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nl-BE" dirty="0"/>
          </a:p>
          <a:p>
            <a:pPr lvl="1"/>
            <a:r>
              <a:rPr lang="nl-BE" dirty="0">
                <a:solidFill>
                  <a:schemeClr val="accent6"/>
                </a:solidFill>
              </a:rPr>
              <a:t>Kwantiteit:</a:t>
            </a:r>
            <a:br>
              <a:rPr lang="nl-BE" dirty="0"/>
            </a:br>
            <a:r>
              <a:rPr lang="nl-BE" sz="1800" dirty="0">
                <a:effectLst/>
                <a:latin typeface="Calibri" panose="020F0502020204030204" pitchFamily="34" charset="0"/>
                <a:ea typeface="Calibri" panose="020F0502020204030204" pitchFamily="34" charset="0"/>
              </a:rPr>
              <a:t>Geeft het bewijsstuk aan hoe lang en hoe intensief je het leerresultaat aangetoond hebt?</a:t>
            </a:r>
            <a:endParaRPr lang="nl-BE" dirty="0"/>
          </a:p>
          <a:p>
            <a:endParaRPr lang="nl-BE" dirty="0"/>
          </a:p>
        </p:txBody>
      </p:sp>
      <p:sp>
        <p:nvSpPr>
          <p:cNvPr id="3" name="Tijdelijke aanduiding voor voettekst 2">
            <a:extLst>
              <a:ext uri="{FF2B5EF4-FFF2-40B4-BE49-F238E27FC236}">
                <a16:creationId xmlns:a16="http://schemas.microsoft.com/office/drawing/2014/main" id="{C1EF90ED-EECB-9CE8-0F08-FFC8FF40BC4B}"/>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E4B6072A-4176-7164-D964-B29359EFC0AB}"/>
              </a:ext>
            </a:extLst>
          </p:cNvPr>
          <p:cNvSpPr>
            <a:spLocks noGrp="1"/>
          </p:cNvSpPr>
          <p:nvPr>
            <p:ph type="title"/>
          </p:nvPr>
        </p:nvSpPr>
        <p:spPr/>
        <p:txBody>
          <a:bodyPr/>
          <a:lstStyle/>
          <a:p>
            <a:r>
              <a:rPr lang="nl-BE" dirty="0"/>
              <a:t>Portfolio: bewijsstukken</a:t>
            </a:r>
          </a:p>
        </p:txBody>
      </p:sp>
      <p:sp>
        <p:nvSpPr>
          <p:cNvPr id="5" name="Tijdelijke aanduiding voor dianummer 4">
            <a:extLst>
              <a:ext uri="{FF2B5EF4-FFF2-40B4-BE49-F238E27FC236}">
                <a16:creationId xmlns:a16="http://schemas.microsoft.com/office/drawing/2014/main" id="{BE395BC2-5F1F-9C97-AEBC-3435DED1BF39}"/>
              </a:ext>
            </a:extLst>
          </p:cNvPr>
          <p:cNvSpPr>
            <a:spLocks noGrp="1"/>
          </p:cNvSpPr>
          <p:nvPr>
            <p:ph type="sldNum" sz="quarter" idx="4"/>
          </p:nvPr>
        </p:nvSpPr>
        <p:spPr/>
        <p:txBody>
          <a:bodyPr/>
          <a:lstStyle/>
          <a:p>
            <a:fld id="{2F336F00-3AB5-4F03-8B67-1D1AA9B2DC45}" type="slidenum">
              <a:rPr lang="nl-BE" smtClean="0"/>
              <a:pPr/>
              <a:t>16</a:t>
            </a:fld>
            <a:r>
              <a:rPr lang="en-BE"/>
              <a:t> |</a:t>
            </a:r>
            <a:endParaRPr lang="nl-BE" dirty="0"/>
          </a:p>
        </p:txBody>
      </p:sp>
    </p:spTree>
    <p:extLst>
      <p:ext uri="{BB962C8B-B14F-4D97-AF65-F5344CB8AC3E}">
        <p14:creationId xmlns:p14="http://schemas.microsoft.com/office/powerpoint/2010/main" val="286373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FDE9897-0570-22B8-135E-CF927DE1520A}"/>
              </a:ext>
            </a:extLst>
          </p:cNvPr>
          <p:cNvSpPr>
            <a:spLocks noGrp="1"/>
          </p:cNvSpPr>
          <p:nvPr>
            <p:ph idx="1"/>
          </p:nvPr>
        </p:nvSpPr>
        <p:spPr/>
        <p:txBody>
          <a:bodyPr>
            <a:normAutofit fontScale="92500" lnSpcReduction="10000"/>
          </a:bodyPr>
          <a:lstStyle/>
          <a:p>
            <a:pPr marL="228600" lvl="1">
              <a:spcBef>
                <a:spcPts val="1000"/>
              </a:spcBef>
              <a:buFont typeface="Arial" panose="020B0604020202020204" pitchFamily="34" charset="0"/>
              <a:buChar char="•"/>
            </a:pPr>
            <a:r>
              <a:rPr lang="en-GB" sz="2200" dirty="0" err="1"/>
              <a:t>Verplicht</a:t>
            </a:r>
            <a:r>
              <a:rPr lang="en-GB" sz="2200" dirty="0"/>
              <a:t> </a:t>
            </a:r>
            <a:r>
              <a:rPr lang="en-GB" sz="2200" dirty="0" err="1"/>
              <a:t>sjabloon</a:t>
            </a:r>
            <a:r>
              <a:rPr lang="en-GB" sz="2200" dirty="0"/>
              <a:t> van de </a:t>
            </a:r>
            <a:r>
              <a:rPr lang="en-GB" sz="2200" dirty="0" err="1"/>
              <a:t>Associatie</a:t>
            </a:r>
            <a:r>
              <a:rPr lang="en-GB" sz="2200" dirty="0"/>
              <a:t> Universiteit Gent:</a:t>
            </a:r>
          </a:p>
          <a:p>
            <a:pPr marL="459000" lvl="3">
              <a:spcBef>
                <a:spcPts val="1000"/>
              </a:spcBef>
              <a:buFont typeface="Arial" panose="020B0604020202020204" pitchFamily="34" charset="0"/>
              <a:buChar char="•"/>
            </a:pPr>
            <a:r>
              <a:rPr lang="en-GB" sz="2000" dirty="0" err="1"/>
              <a:t>Formulier</a:t>
            </a:r>
            <a:r>
              <a:rPr lang="en-GB" sz="2000" dirty="0"/>
              <a:t> F-EVC-02: het </a:t>
            </a:r>
            <a:r>
              <a:rPr lang="en-GB" sz="2000" dirty="0" err="1"/>
              <a:t>voorblad</a:t>
            </a:r>
            <a:r>
              <a:rPr lang="en-GB" sz="2000" dirty="0"/>
              <a:t> van het portfolio</a:t>
            </a:r>
          </a:p>
          <a:p>
            <a:pPr marL="459000" lvl="3">
              <a:spcBef>
                <a:spcPts val="1000"/>
              </a:spcBef>
              <a:buFont typeface="Arial" panose="020B0604020202020204" pitchFamily="34" charset="0"/>
              <a:buChar char="•"/>
            </a:pPr>
            <a:r>
              <a:rPr lang="en-GB" sz="2000" dirty="0" err="1"/>
              <a:t>Formulier</a:t>
            </a:r>
            <a:r>
              <a:rPr lang="en-GB" sz="2000" dirty="0"/>
              <a:t> F-EVC-03: </a:t>
            </a:r>
            <a:r>
              <a:rPr lang="en-GB" sz="2000" dirty="0" err="1"/>
              <a:t>jouw</a:t>
            </a:r>
            <a:r>
              <a:rPr lang="en-GB" sz="2000" dirty="0"/>
              <a:t> </a:t>
            </a:r>
            <a:r>
              <a:rPr lang="en-GB" sz="2000" dirty="0" err="1"/>
              <a:t>persoonsgegevens</a:t>
            </a:r>
            <a:r>
              <a:rPr lang="en-GB" sz="2000" dirty="0"/>
              <a:t> en </a:t>
            </a:r>
            <a:r>
              <a:rPr lang="en-GB" sz="2000" dirty="0" err="1"/>
              <a:t>jouw</a:t>
            </a:r>
            <a:r>
              <a:rPr lang="en-GB" sz="2000" dirty="0"/>
              <a:t> CV</a:t>
            </a:r>
          </a:p>
          <a:p>
            <a:pPr marL="459000" lvl="3">
              <a:spcBef>
                <a:spcPts val="1000"/>
              </a:spcBef>
              <a:buFont typeface="Arial" panose="020B0604020202020204" pitchFamily="34" charset="0"/>
              <a:buChar char="•"/>
            </a:pPr>
            <a:r>
              <a:rPr lang="en-GB" sz="2000" dirty="0" err="1"/>
              <a:t>Formulier</a:t>
            </a:r>
            <a:r>
              <a:rPr lang="en-GB" sz="2000" dirty="0"/>
              <a:t> F-EVC-04: </a:t>
            </a:r>
            <a:r>
              <a:rPr lang="en-GB" sz="2000" dirty="0" err="1"/>
              <a:t>hier</a:t>
            </a:r>
            <a:r>
              <a:rPr lang="en-GB" sz="2000" dirty="0"/>
              <a:t> </a:t>
            </a:r>
            <a:r>
              <a:rPr lang="en-GB" sz="2000" dirty="0" err="1"/>
              <a:t>lijst</a:t>
            </a:r>
            <a:r>
              <a:rPr lang="en-GB" sz="2000" dirty="0"/>
              <a:t> je de </a:t>
            </a:r>
            <a:r>
              <a:rPr lang="en-GB" sz="2000" dirty="0" err="1"/>
              <a:t>vakken</a:t>
            </a:r>
            <a:r>
              <a:rPr lang="en-GB" sz="2000" dirty="0"/>
              <a:t> (en </a:t>
            </a:r>
            <a:r>
              <a:rPr lang="en-GB" sz="2000" dirty="0" err="1"/>
              <a:t>dus</a:t>
            </a:r>
            <a:r>
              <a:rPr lang="en-GB" sz="2000" dirty="0"/>
              <a:t> </a:t>
            </a:r>
            <a:r>
              <a:rPr lang="en-GB" sz="2000" dirty="0" err="1"/>
              <a:t>niet</a:t>
            </a:r>
            <a:r>
              <a:rPr lang="en-GB" sz="2000" dirty="0"/>
              <a:t> de </a:t>
            </a:r>
            <a:r>
              <a:rPr lang="en-GB" sz="2000" dirty="0" err="1"/>
              <a:t>competenties</a:t>
            </a:r>
            <a:r>
              <a:rPr lang="en-GB" sz="2000" dirty="0"/>
              <a:t>, </a:t>
            </a:r>
            <a:r>
              <a:rPr lang="en-GB" sz="2000" dirty="0" err="1"/>
              <a:t>zoals</a:t>
            </a:r>
            <a:r>
              <a:rPr lang="en-GB" sz="2000" dirty="0"/>
              <a:t> </a:t>
            </a:r>
            <a:r>
              <a:rPr lang="en-GB" sz="2000" dirty="0" err="1"/>
              <a:t>vermeld</a:t>
            </a:r>
            <a:r>
              <a:rPr lang="en-GB" sz="2000" dirty="0"/>
              <a:t>) op </a:t>
            </a:r>
            <a:r>
              <a:rPr lang="en-GB" sz="2000" dirty="0" err="1"/>
              <a:t>waarvoor</a:t>
            </a:r>
            <a:r>
              <a:rPr lang="en-GB" sz="2000" dirty="0"/>
              <a:t> je </a:t>
            </a:r>
            <a:r>
              <a:rPr lang="en-GB" sz="2000" dirty="0" err="1"/>
              <a:t>een</a:t>
            </a:r>
            <a:r>
              <a:rPr lang="en-GB" sz="2000" dirty="0"/>
              <a:t> </a:t>
            </a:r>
            <a:r>
              <a:rPr lang="en-GB" sz="2000" dirty="0" err="1"/>
              <a:t>vrijstelling</a:t>
            </a:r>
            <a:r>
              <a:rPr lang="en-GB" sz="2000" dirty="0"/>
              <a:t> </a:t>
            </a:r>
            <a:r>
              <a:rPr lang="en-GB" sz="2000" dirty="0" err="1"/>
              <a:t>wenst</a:t>
            </a:r>
            <a:r>
              <a:rPr lang="en-GB" sz="2000" dirty="0"/>
              <a:t> </a:t>
            </a:r>
            <a:r>
              <a:rPr lang="en-GB" sz="2000" dirty="0" err="1"/>
              <a:t>te</a:t>
            </a:r>
            <a:r>
              <a:rPr lang="en-GB" sz="2000" dirty="0"/>
              <a:t> </a:t>
            </a:r>
            <a:r>
              <a:rPr lang="en-GB" sz="2000" dirty="0" err="1"/>
              <a:t>vragen</a:t>
            </a:r>
            <a:r>
              <a:rPr lang="en-GB" sz="2000" dirty="0"/>
              <a:t>. Het </a:t>
            </a:r>
            <a:r>
              <a:rPr lang="en-GB" sz="2000" dirty="0" err="1"/>
              <a:t>deel</a:t>
            </a:r>
            <a:r>
              <a:rPr lang="en-GB" sz="2000" dirty="0"/>
              <a:t> </a:t>
            </a:r>
            <a:r>
              <a:rPr lang="en-GB" sz="2000" dirty="0" err="1"/>
              <a:t>bewijsstukken</a:t>
            </a:r>
            <a:r>
              <a:rPr lang="en-GB" sz="2000" dirty="0"/>
              <a:t> mag </a:t>
            </a:r>
            <a:r>
              <a:rPr lang="en-GB" sz="2000" dirty="0" err="1"/>
              <a:t>hier</a:t>
            </a:r>
            <a:r>
              <a:rPr lang="en-GB" sz="2000" dirty="0"/>
              <a:t> </a:t>
            </a:r>
            <a:r>
              <a:rPr lang="en-GB" sz="2000" dirty="0" err="1"/>
              <a:t>blanco</a:t>
            </a:r>
            <a:r>
              <a:rPr lang="en-GB" sz="2000" dirty="0"/>
              <a:t> </a:t>
            </a:r>
            <a:r>
              <a:rPr lang="en-GB" sz="2000" dirty="0" err="1"/>
              <a:t>blijven</a:t>
            </a:r>
            <a:r>
              <a:rPr lang="en-GB" sz="2000" dirty="0"/>
              <a:t>.</a:t>
            </a:r>
          </a:p>
          <a:p>
            <a:pPr marL="459000" lvl="3">
              <a:spcBef>
                <a:spcPts val="1000"/>
              </a:spcBef>
              <a:buFont typeface="Arial" panose="020B0604020202020204" pitchFamily="34" charset="0"/>
              <a:buChar char="•"/>
            </a:pPr>
            <a:r>
              <a:rPr lang="en-GB" sz="2000" strike="sngStrike" dirty="0" err="1"/>
              <a:t>Formulier</a:t>
            </a:r>
            <a:r>
              <a:rPr lang="en-GB" sz="2000" strike="sngStrike" dirty="0"/>
              <a:t> F-EVC-05: per </a:t>
            </a:r>
            <a:r>
              <a:rPr lang="en-GB" sz="2000" strike="sngStrike" dirty="0" err="1"/>
              <a:t>vak</a:t>
            </a:r>
            <a:r>
              <a:rPr lang="en-GB" sz="2000" strike="sngStrike" dirty="0"/>
              <a:t> (</a:t>
            </a:r>
            <a:r>
              <a:rPr lang="en-GB" sz="2000" strike="sngStrike" dirty="0" err="1"/>
              <a:t>groep</a:t>
            </a:r>
            <a:r>
              <a:rPr lang="en-GB" sz="2000" strike="sngStrike" dirty="0"/>
              <a:t> van </a:t>
            </a:r>
            <a:r>
              <a:rPr lang="en-GB" sz="2000" strike="sngStrike" dirty="0" err="1"/>
              <a:t>leerresultaten</a:t>
            </a:r>
            <a:r>
              <a:rPr lang="en-GB" sz="2000" strike="sngStrike" dirty="0"/>
              <a:t>) </a:t>
            </a:r>
            <a:r>
              <a:rPr lang="en-GB" sz="2000" strike="sngStrike" dirty="0" err="1"/>
              <a:t>kies</a:t>
            </a:r>
            <a:r>
              <a:rPr lang="en-GB" sz="2000" strike="sngStrike" dirty="0"/>
              <a:t> je </a:t>
            </a:r>
            <a:r>
              <a:rPr lang="en-GB" sz="2000" strike="sngStrike" dirty="0" err="1"/>
              <a:t>bewijsstukken</a:t>
            </a:r>
            <a:r>
              <a:rPr lang="en-GB" sz="2000" strike="sngStrike" dirty="0"/>
              <a:t> die je </a:t>
            </a:r>
            <a:r>
              <a:rPr lang="en-GB" sz="2000" strike="sngStrike" dirty="0" err="1"/>
              <a:t>wil</a:t>
            </a:r>
            <a:r>
              <a:rPr lang="en-GB" sz="2000" strike="sngStrike" dirty="0"/>
              <a:t> </a:t>
            </a:r>
            <a:r>
              <a:rPr lang="en-GB" sz="2000" strike="sngStrike" dirty="0" err="1"/>
              <a:t>indienen</a:t>
            </a:r>
            <a:r>
              <a:rPr lang="en-GB" sz="2000" strike="sngStrike" dirty="0"/>
              <a:t>. </a:t>
            </a:r>
            <a:r>
              <a:rPr lang="en-GB" sz="2000" strike="sngStrike" dirty="0" err="1"/>
              <a:t>Geef</a:t>
            </a:r>
            <a:r>
              <a:rPr lang="en-GB" sz="2000" strike="sngStrike" dirty="0"/>
              <a:t> </a:t>
            </a:r>
            <a:r>
              <a:rPr lang="en-GB" sz="2000" strike="sngStrike" dirty="0" err="1"/>
              <a:t>jouw</a:t>
            </a:r>
            <a:r>
              <a:rPr lang="en-GB" sz="2000" strike="sngStrike" dirty="0"/>
              <a:t> </a:t>
            </a:r>
            <a:r>
              <a:rPr lang="en-GB" sz="2000" strike="sngStrike" dirty="0" err="1"/>
              <a:t>bewijsstukken</a:t>
            </a:r>
            <a:r>
              <a:rPr lang="en-GB" sz="2000" strike="sngStrike" dirty="0"/>
              <a:t> </a:t>
            </a:r>
            <a:r>
              <a:rPr lang="en-GB" sz="2000" strike="sngStrike" dirty="0" err="1"/>
              <a:t>zelf</a:t>
            </a:r>
            <a:r>
              <a:rPr lang="en-GB" sz="2000" strike="sngStrike" dirty="0"/>
              <a:t> </a:t>
            </a:r>
            <a:r>
              <a:rPr lang="en-GB" sz="2000" strike="sngStrike" dirty="0" err="1"/>
              <a:t>een</a:t>
            </a:r>
            <a:r>
              <a:rPr lang="en-GB" sz="2000" strike="sngStrike" dirty="0"/>
              <a:t> </a:t>
            </a:r>
            <a:r>
              <a:rPr lang="en-GB" sz="2000" strike="sngStrike" dirty="0" err="1"/>
              <a:t>titel</a:t>
            </a:r>
            <a:r>
              <a:rPr lang="en-GB" sz="2000" strike="sngStrike" dirty="0"/>
              <a:t>.</a:t>
            </a:r>
          </a:p>
          <a:p>
            <a:pPr marL="459000" lvl="3">
              <a:spcBef>
                <a:spcPts val="1000"/>
              </a:spcBef>
              <a:buFont typeface="Arial" panose="020B0604020202020204" pitchFamily="34" charset="0"/>
              <a:buChar char="•"/>
            </a:pPr>
            <a:r>
              <a:rPr lang="en-GB" sz="2000" dirty="0" err="1"/>
              <a:t>Formulier</a:t>
            </a:r>
            <a:r>
              <a:rPr lang="en-GB" sz="2000" dirty="0"/>
              <a:t> F-EVC-06 </a:t>
            </a:r>
            <a:r>
              <a:rPr lang="en-GB" sz="2000" dirty="0" err="1"/>
              <a:t>wordt</a:t>
            </a:r>
            <a:r>
              <a:rPr lang="en-GB" sz="2000" dirty="0"/>
              <a:t> </a:t>
            </a:r>
            <a:r>
              <a:rPr lang="en-GB" sz="2000" dirty="0" err="1"/>
              <a:t>niet</a:t>
            </a:r>
            <a:r>
              <a:rPr lang="en-GB" sz="2000" dirty="0"/>
              <a:t> </a:t>
            </a:r>
            <a:r>
              <a:rPr lang="en-GB" sz="2000" dirty="0" err="1"/>
              <a:t>gebruikt</a:t>
            </a:r>
            <a:r>
              <a:rPr lang="en-GB" sz="2000" dirty="0"/>
              <a:t> in </a:t>
            </a:r>
            <a:r>
              <a:rPr lang="en-GB" sz="2000" dirty="0" err="1"/>
              <a:t>onze</a:t>
            </a:r>
            <a:r>
              <a:rPr lang="en-GB" sz="2000" dirty="0"/>
              <a:t> procedure</a:t>
            </a:r>
          </a:p>
          <a:p>
            <a:pPr marL="228600" lvl="1">
              <a:spcBef>
                <a:spcPts val="1000"/>
              </a:spcBef>
              <a:buFont typeface="Arial" panose="020B0604020202020204" pitchFamily="34" charset="0"/>
              <a:buChar char="•"/>
            </a:pPr>
            <a:endParaRPr lang="en-GB" sz="2200" dirty="0">
              <a:highlight>
                <a:srgbClr val="FFFF00"/>
              </a:highlight>
            </a:endParaRPr>
          </a:p>
          <a:p>
            <a:pPr marL="228600" lvl="1">
              <a:spcBef>
                <a:spcPts val="1000"/>
              </a:spcBef>
              <a:buFont typeface="Arial" panose="020B0604020202020204" pitchFamily="34" charset="0"/>
              <a:buChar char="•"/>
            </a:pPr>
            <a:r>
              <a:rPr lang="en-GB" sz="2200" dirty="0" err="1"/>
              <a:t>Documenten</a:t>
            </a:r>
            <a:r>
              <a:rPr lang="en-GB" sz="2200" dirty="0"/>
              <a:t> </a:t>
            </a:r>
            <a:r>
              <a:rPr lang="en-GB" sz="2200" dirty="0" err="1"/>
              <a:t>uit</a:t>
            </a:r>
            <a:r>
              <a:rPr lang="en-GB" sz="2200" dirty="0"/>
              <a:t> de </a:t>
            </a:r>
            <a:r>
              <a:rPr lang="en-GB" sz="2200" dirty="0" err="1"/>
              <a:t>werkcontext</a:t>
            </a:r>
            <a:r>
              <a:rPr lang="en-GB" sz="2200" dirty="0"/>
              <a:t> </a:t>
            </a:r>
            <a:r>
              <a:rPr lang="en-GB" sz="2200" dirty="0" err="1"/>
              <a:t>moeten</a:t>
            </a:r>
            <a:r>
              <a:rPr lang="en-GB" sz="2200" dirty="0"/>
              <a:t> door de </a:t>
            </a:r>
            <a:r>
              <a:rPr lang="en-GB" sz="2200" dirty="0" err="1"/>
              <a:t>werkgever</a:t>
            </a:r>
            <a:r>
              <a:rPr lang="en-GB" sz="2200" dirty="0"/>
              <a:t> </a:t>
            </a:r>
            <a:r>
              <a:rPr lang="en-GB" sz="2200" dirty="0" err="1"/>
              <a:t>geparafeerd</a:t>
            </a:r>
            <a:r>
              <a:rPr lang="en-GB" sz="2200" dirty="0"/>
              <a:t> </a:t>
            </a:r>
            <a:r>
              <a:rPr lang="en-GB" sz="2200" dirty="0" err="1"/>
              <a:t>worden</a:t>
            </a:r>
            <a:r>
              <a:rPr lang="en-GB" sz="2200" dirty="0"/>
              <a:t> ‘</a:t>
            </a:r>
            <a:r>
              <a:rPr lang="en-GB" sz="2200" dirty="0" err="1"/>
              <a:t>voor</a:t>
            </a:r>
            <a:r>
              <a:rPr lang="en-GB" sz="2200" dirty="0"/>
              <a:t> </a:t>
            </a:r>
            <a:r>
              <a:rPr lang="en-GB" sz="2200" dirty="0" err="1"/>
              <a:t>echt</a:t>
            </a:r>
            <a:r>
              <a:rPr lang="en-GB" sz="2200" dirty="0"/>
              <a:t> en </a:t>
            </a:r>
            <a:r>
              <a:rPr lang="en-GB" sz="2200" dirty="0" err="1"/>
              <a:t>waar</a:t>
            </a:r>
            <a:r>
              <a:rPr lang="en-GB" sz="2200" dirty="0"/>
              <a:t> </a:t>
            </a:r>
            <a:r>
              <a:rPr lang="en-GB" sz="2200" dirty="0" err="1"/>
              <a:t>verklaard</a:t>
            </a:r>
            <a:r>
              <a:rPr lang="en-GB" sz="2200" dirty="0"/>
              <a:t>’.</a:t>
            </a:r>
          </a:p>
          <a:p>
            <a:pPr marL="228600" lvl="1">
              <a:spcBef>
                <a:spcPts val="1000"/>
              </a:spcBef>
              <a:buFont typeface="Arial" panose="020B0604020202020204" pitchFamily="34" charset="0"/>
              <a:buChar char="•"/>
            </a:pPr>
            <a:r>
              <a:rPr lang="en-GB" sz="2200" dirty="0" err="1"/>
              <a:t>Houd</a:t>
            </a:r>
            <a:r>
              <a:rPr lang="en-GB" sz="2200" dirty="0"/>
              <a:t> het </a:t>
            </a:r>
            <a:r>
              <a:rPr lang="en-GB" sz="2200" dirty="0" err="1"/>
              <a:t>geheel</a:t>
            </a:r>
            <a:r>
              <a:rPr lang="en-GB" sz="2200" dirty="0"/>
              <a:t> </a:t>
            </a:r>
            <a:r>
              <a:rPr lang="en-GB" sz="2200" dirty="0" err="1"/>
              <a:t>overzichtelijk</a:t>
            </a:r>
            <a:r>
              <a:rPr lang="en-GB" sz="2200" dirty="0"/>
              <a:t>. </a:t>
            </a:r>
            <a:r>
              <a:rPr lang="en-GB" sz="2200" dirty="0" err="1"/>
              <a:t>Werk</a:t>
            </a:r>
            <a:r>
              <a:rPr lang="en-GB" sz="2200" dirty="0"/>
              <a:t> met </a:t>
            </a:r>
            <a:r>
              <a:rPr lang="en-GB" sz="2200" dirty="0" err="1"/>
              <a:t>schutsbladen</a:t>
            </a:r>
            <a:r>
              <a:rPr lang="en-GB" sz="2200" dirty="0"/>
              <a:t> (met alle </a:t>
            </a:r>
            <a:r>
              <a:rPr lang="en-GB" sz="2200" dirty="0" err="1"/>
              <a:t>bewijsstukken</a:t>
            </a:r>
            <a:r>
              <a:rPr lang="en-GB" sz="2200" dirty="0"/>
              <a:t> per </a:t>
            </a:r>
            <a:r>
              <a:rPr lang="en-GB" sz="2200" dirty="0" err="1"/>
              <a:t>vak</a:t>
            </a:r>
            <a:r>
              <a:rPr lang="en-GB" sz="2200" dirty="0"/>
              <a:t>) of post-its om </a:t>
            </a:r>
            <a:r>
              <a:rPr lang="en-GB" sz="2200" dirty="0" err="1"/>
              <a:t>structuur</a:t>
            </a:r>
            <a:r>
              <a:rPr lang="en-GB" sz="2200" dirty="0"/>
              <a:t> </a:t>
            </a:r>
            <a:r>
              <a:rPr lang="en-GB" sz="2200" dirty="0" err="1"/>
              <a:t>te</a:t>
            </a:r>
            <a:r>
              <a:rPr lang="en-GB" sz="2200" dirty="0"/>
              <a:t> </a:t>
            </a:r>
            <a:r>
              <a:rPr lang="en-GB" sz="2200" dirty="0" err="1"/>
              <a:t>voorzien</a:t>
            </a:r>
            <a:r>
              <a:rPr lang="en-GB" sz="2200" dirty="0"/>
              <a:t>.</a:t>
            </a:r>
          </a:p>
          <a:p>
            <a:endParaRPr lang="nl-BE" dirty="0"/>
          </a:p>
        </p:txBody>
      </p:sp>
      <p:sp>
        <p:nvSpPr>
          <p:cNvPr id="3" name="Tijdelijke aanduiding voor voettekst 2">
            <a:extLst>
              <a:ext uri="{FF2B5EF4-FFF2-40B4-BE49-F238E27FC236}">
                <a16:creationId xmlns:a16="http://schemas.microsoft.com/office/drawing/2014/main" id="{EF9CA37F-4FDB-563D-61AD-FADB61F89ABF}"/>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F183EC15-7709-0345-684A-EE1F240F515E}"/>
              </a:ext>
            </a:extLst>
          </p:cNvPr>
          <p:cNvSpPr>
            <a:spLocks noGrp="1"/>
          </p:cNvSpPr>
          <p:nvPr>
            <p:ph type="title"/>
          </p:nvPr>
        </p:nvSpPr>
        <p:spPr/>
        <p:txBody>
          <a:bodyPr/>
          <a:lstStyle/>
          <a:p>
            <a:r>
              <a:rPr lang="nl-BE" dirty="0"/>
              <a:t>Opstellen van je portfolio</a:t>
            </a:r>
          </a:p>
        </p:txBody>
      </p:sp>
      <p:sp>
        <p:nvSpPr>
          <p:cNvPr id="5" name="Tijdelijke aanduiding voor dianummer 4">
            <a:extLst>
              <a:ext uri="{FF2B5EF4-FFF2-40B4-BE49-F238E27FC236}">
                <a16:creationId xmlns:a16="http://schemas.microsoft.com/office/drawing/2014/main" id="{79A98858-54B5-568B-A521-2B191DEE0203}"/>
              </a:ext>
            </a:extLst>
          </p:cNvPr>
          <p:cNvSpPr>
            <a:spLocks noGrp="1"/>
          </p:cNvSpPr>
          <p:nvPr>
            <p:ph type="sldNum" sz="quarter" idx="4"/>
          </p:nvPr>
        </p:nvSpPr>
        <p:spPr/>
        <p:txBody>
          <a:bodyPr/>
          <a:lstStyle/>
          <a:p>
            <a:fld id="{2F336F00-3AB5-4F03-8B67-1D1AA9B2DC45}" type="slidenum">
              <a:rPr lang="nl-BE" smtClean="0"/>
              <a:pPr/>
              <a:t>17</a:t>
            </a:fld>
            <a:r>
              <a:rPr lang="en-BE"/>
              <a:t> |</a:t>
            </a:r>
            <a:endParaRPr lang="nl-BE" dirty="0"/>
          </a:p>
        </p:txBody>
      </p:sp>
    </p:spTree>
    <p:extLst>
      <p:ext uri="{BB962C8B-B14F-4D97-AF65-F5344CB8AC3E}">
        <p14:creationId xmlns:p14="http://schemas.microsoft.com/office/powerpoint/2010/main" val="341413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9D5953-B50B-900C-CDA6-F8E75DB0217B}"/>
              </a:ext>
            </a:extLst>
          </p:cNvPr>
          <p:cNvSpPr>
            <a:spLocks noGrp="1"/>
          </p:cNvSpPr>
          <p:nvPr>
            <p:ph idx="1"/>
          </p:nvPr>
        </p:nvSpPr>
        <p:spPr/>
        <p:txBody>
          <a:bodyPr>
            <a:normAutofit/>
          </a:bodyPr>
          <a:lstStyle/>
          <a:p>
            <a:pPr marL="228600" lvl="1">
              <a:spcBef>
                <a:spcPts val="1000"/>
              </a:spcBef>
              <a:buFont typeface="Arial" panose="020B0604020202020204" pitchFamily="34" charset="0"/>
              <a:buChar char="•"/>
            </a:pPr>
            <a:r>
              <a:rPr lang="en-GB" sz="2200" dirty="0"/>
              <a:t>Als </a:t>
            </a:r>
            <a:r>
              <a:rPr lang="en-GB" sz="2200" dirty="0" err="1"/>
              <a:t>aanvulling</a:t>
            </a:r>
            <a:r>
              <a:rPr lang="en-GB" sz="2200" dirty="0"/>
              <a:t> </a:t>
            </a:r>
            <a:r>
              <a:rPr lang="en-GB" sz="2200" dirty="0" err="1"/>
              <a:t>bij</a:t>
            </a:r>
            <a:r>
              <a:rPr lang="en-GB" sz="2200" dirty="0"/>
              <a:t> en/of </a:t>
            </a:r>
            <a:r>
              <a:rPr lang="en-GB" sz="2200" dirty="0" err="1"/>
              <a:t>verdieping</a:t>
            </a:r>
            <a:r>
              <a:rPr lang="en-GB" sz="2200" dirty="0"/>
              <a:t> van het portfolio</a:t>
            </a:r>
          </a:p>
          <a:p>
            <a:pPr marL="459000" lvl="2">
              <a:spcBef>
                <a:spcPts val="1000"/>
              </a:spcBef>
              <a:buFont typeface="Arial" panose="020B0604020202020204" pitchFamily="34" charset="0"/>
              <a:buChar char="•"/>
            </a:pPr>
            <a:r>
              <a:rPr lang="en-GB" sz="2000" dirty="0"/>
              <a:t>T</a:t>
            </a:r>
            <a:r>
              <a:rPr lang="nl-NL" sz="2000" dirty="0" err="1"/>
              <a:t>ijdens</a:t>
            </a:r>
            <a:r>
              <a:rPr lang="nl-NL" sz="2000" dirty="0"/>
              <a:t> dit interview krijg je de kans om je portfolio mondeling toe te lichten en vragen van de assessoren te beantwoorden.</a:t>
            </a:r>
          </a:p>
          <a:p>
            <a:pPr marL="459000" lvl="2">
              <a:spcBef>
                <a:spcPts val="1000"/>
              </a:spcBef>
              <a:buFont typeface="Arial" panose="020B0604020202020204" pitchFamily="34" charset="0"/>
              <a:buChar char="•"/>
            </a:pPr>
            <a:r>
              <a:rPr lang="nl-NL" sz="2000" dirty="0"/>
              <a:t>De assessoren kunnen bijvoorbeeld een extra casus over een bepaalde groep leerdoelen vragen.  </a:t>
            </a:r>
          </a:p>
          <a:p>
            <a:pPr marL="228600" lvl="1">
              <a:spcBef>
                <a:spcPts val="1000"/>
              </a:spcBef>
              <a:buFont typeface="Arial" panose="020B0604020202020204" pitchFamily="34" charset="0"/>
              <a:buChar char="•"/>
            </a:pPr>
            <a:r>
              <a:rPr lang="en-GB" sz="2200" dirty="0"/>
              <a:t>Hoe </a:t>
            </a:r>
            <a:r>
              <a:rPr lang="en-GB" sz="2200" dirty="0" err="1"/>
              <a:t>voorbereiden</a:t>
            </a:r>
            <a:r>
              <a:rPr lang="en-GB" sz="2200" dirty="0"/>
              <a:t>?</a:t>
            </a:r>
          </a:p>
          <a:p>
            <a:pPr marL="459000" lvl="2">
              <a:spcBef>
                <a:spcPts val="1000"/>
              </a:spcBef>
              <a:buFont typeface="Arial" panose="020B0604020202020204" pitchFamily="34" charset="0"/>
              <a:buChar char="•"/>
            </a:pPr>
            <a:r>
              <a:rPr lang="en-GB" sz="2000" dirty="0" err="1"/>
              <a:t>Zie</a:t>
            </a:r>
            <a:r>
              <a:rPr lang="en-GB" sz="2000" dirty="0"/>
              <a:t> het </a:t>
            </a:r>
            <a:r>
              <a:rPr lang="en-GB" sz="2000" dirty="0" err="1"/>
              <a:t>als</a:t>
            </a:r>
            <a:r>
              <a:rPr lang="en-GB" sz="2000" dirty="0"/>
              <a:t> </a:t>
            </a:r>
            <a:r>
              <a:rPr lang="en-GB" sz="2000" dirty="0" err="1"/>
              <a:t>een</a:t>
            </a:r>
            <a:r>
              <a:rPr lang="en-GB" sz="2000" dirty="0"/>
              <a:t> </a:t>
            </a:r>
            <a:r>
              <a:rPr lang="en-GB" sz="2000" dirty="0" err="1"/>
              <a:t>kans</a:t>
            </a:r>
            <a:r>
              <a:rPr lang="en-GB" sz="2000" dirty="0"/>
              <a:t> om </a:t>
            </a:r>
            <a:r>
              <a:rPr lang="en-GB" sz="2000" dirty="0" err="1"/>
              <a:t>te</a:t>
            </a:r>
            <a:r>
              <a:rPr lang="en-GB" sz="2000" dirty="0"/>
              <a:t> laten </a:t>
            </a:r>
            <a:r>
              <a:rPr lang="en-GB" sz="2000" dirty="0" err="1"/>
              <a:t>zien</a:t>
            </a:r>
            <a:r>
              <a:rPr lang="en-GB" sz="2000" dirty="0"/>
              <a:t> </a:t>
            </a:r>
            <a:r>
              <a:rPr lang="en-GB" sz="2000" dirty="0" err="1"/>
              <a:t>dat</a:t>
            </a:r>
            <a:r>
              <a:rPr lang="en-GB" sz="2000" dirty="0"/>
              <a:t> je de </a:t>
            </a:r>
            <a:r>
              <a:rPr lang="en-GB" sz="2000" dirty="0" err="1"/>
              <a:t>leerdoelen</a:t>
            </a:r>
            <a:r>
              <a:rPr lang="en-GB" sz="2000" dirty="0"/>
              <a:t> </a:t>
            </a:r>
            <a:r>
              <a:rPr lang="en-GB" sz="2000" dirty="0" err="1"/>
              <a:t>verworven</a:t>
            </a:r>
            <a:r>
              <a:rPr lang="en-GB" sz="2000" dirty="0"/>
              <a:t> </a:t>
            </a:r>
            <a:r>
              <a:rPr lang="en-GB" sz="2000" dirty="0" err="1"/>
              <a:t>hebt</a:t>
            </a:r>
            <a:endParaRPr lang="en-GB" sz="2000" dirty="0"/>
          </a:p>
          <a:p>
            <a:pPr marL="459000" lvl="2">
              <a:spcBef>
                <a:spcPts val="1000"/>
              </a:spcBef>
              <a:buFont typeface="Arial" panose="020B0604020202020204" pitchFamily="34" charset="0"/>
              <a:buChar char="•"/>
            </a:pPr>
            <a:r>
              <a:rPr lang="en-GB" sz="2000" dirty="0"/>
              <a:t>Portfolio </a:t>
            </a:r>
            <a:r>
              <a:rPr lang="en-GB" sz="2000" dirty="0" err="1"/>
              <a:t>nog</a:t>
            </a:r>
            <a:r>
              <a:rPr lang="en-GB" sz="2000" dirty="0"/>
              <a:t> </a:t>
            </a:r>
            <a:r>
              <a:rPr lang="en-GB" sz="2000" dirty="0" err="1"/>
              <a:t>eens</a:t>
            </a:r>
            <a:r>
              <a:rPr lang="en-GB" sz="2000" dirty="0"/>
              <a:t> </a:t>
            </a:r>
            <a:r>
              <a:rPr lang="en-GB" sz="2000" dirty="0" err="1"/>
              <a:t>doornemen</a:t>
            </a:r>
            <a:r>
              <a:rPr lang="en-GB" sz="2000" dirty="0"/>
              <a:t>, </a:t>
            </a:r>
            <a:r>
              <a:rPr lang="en-GB" sz="2000" dirty="0" err="1"/>
              <a:t>nadenken</a:t>
            </a:r>
            <a:r>
              <a:rPr lang="en-GB" sz="2000" dirty="0"/>
              <a:t> over </a:t>
            </a:r>
            <a:r>
              <a:rPr lang="en-GB" sz="2000" dirty="0" err="1"/>
              <a:t>een</a:t>
            </a:r>
            <a:r>
              <a:rPr lang="en-GB" sz="2000" dirty="0"/>
              <a:t> </a:t>
            </a:r>
            <a:r>
              <a:rPr lang="en-GB" sz="2000" dirty="0" err="1"/>
              <a:t>tweede</a:t>
            </a:r>
            <a:r>
              <a:rPr lang="en-GB" sz="2000" dirty="0"/>
              <a:t> casus </a:t>
            </a:r>
            <a:r>
              <a:rPr lang="en-GB" sz="2000" dirty="0" err="1"/>
              <a:t>voor</a:t>
            </a:r>
            <a:r>
              <a:rPr lang="en-GB" sz="2000" dirty="0"/>
              <a:t> het interview</a:t>
            </a:r>
          </a:p>
          <a:p>
            <a:pPr marL="228600" lvl="1">
              <a:spcBef>
                <a:spcPts val="1000"/>
              </a:spcBef>
              <a:buFont typeface="Arial" panose="020B0604020202020204" pitchFamily="34" charset="0"/>
              <a:buChar char="•"/>
            </a:pPr>
            <a:endParaRPr lang="en-GB" sz="2200" dirty="0"/>
          </a:p>
          <a:p>
            <a:pPr marL="228600" lvl="1">
              <a:spcBef>
                <a:spcPts val="1000"/>
              </a:spcBef>
              <a:buFont typeface="Arial" panose="020B0604020202020204" pitchFamily="34" charset="0"/>
              <a:buChar char="•"/>
            </a:pPr>
            <a:r>
              <a:rPr lang="en-GB" sz="2200" dirty="0" err="1"/>
              <a:t>Kort</a:t>
            </a:r>
            <a:r>
              <a:rPr lang="en-GB" sz="2200" dirty="0"/>
              <a:t> </a:t>
            </a:r>
            <a:r>
              <a:rPr lang="en-GB" sz="2200" dirty="0" err="1"/>
              <a:t>na</a:t>
            </a:r>
            <a:r>
              <a:rPr lang="en-GB" sz="2200" dirty="0"/>
              <a:t> </a:t>
            </a:r>
            <a:r>
              <a:rPr lang="en-GB" sz="2200" dirty="0" err="1"/>
              <a:t>indienen</a:t>
            </a:r>
            <a:r>
              <a:rPr lang="en-GB" sz="2200" dirty="0"/>
              <a:t> van je portfolio </a:t>
            </a:r>
            <a:r>
              <a:rPr lang="en-GB" sz="2200" dirty="0" err="1"/>
              <a:t>krijg</a:t>
            </a:r>
            <a:r>
              <a:rPr lang="en-GB" sz="2200" dirty="0"/>
              <a:t> je </a:t>
            </a:r>
            <a:r>
              <a:rPr lang="en-GB" sz="2200" dirty="0" err="1"/>
              <a:t>een</a:t>
            </a:r>
            <a:r>
              <a:rPr lang="en-GB" sz="2200" dirty="0"/>
              <a:t> </a:t>
            </a:r>
            <a:r>
              <a:rPr lang="en-GB" sz="2200" dirty="0" err="1"/>
              <a:t>uitnodiging</a:t>
            </a:r>
            <a:r>
              <a:rPr lang="en-GB" sz="2200" dirty="0"/>
              <a:t> van de </a:t>
            </a:r>
            <a:r>
              <a:rPr lang="en-GB" sz="2200" dirty="0" err="1"/>
              <a:t>assessoren</a:t>
            </a:r>
            <a:r>
              <a:rPr lang="en-GB" sz="2200" dirty="0"/>
              <a:t> </a:t>
            </a:r>
            <a:r>
              <a:rPr lang="en-GB" sz="2200" dirty="0" err="1"/>
              <a:t>voor</a:t>
            </a:r>
            <a:r>
              <a:rPr lang="en-GB" sz="2200" dirty="0"/>
              <a:t> het interview</a:t>
            </a:r>
          </a:p>
          <a:p>
            <a:endParaRPr lang="nl-BE" dirty="0"/>
          </a:p>
        </p:txBody>
      </p:sp>
      <p:sp>
        <p:nvSpPr>
          <p:cNvPr id="3" name="Tijdelijke aanduiding voor voettekst 2">
            <a:extLst>
              <a:ext uri="{FF2B5EF4-FFF2-40B4-BE49-F238E27FC236}">
                <a16:creationId xmlns:a16="http://schemas.microsoft.com/office/drawing/2014/main" id="{5C0DBA31-C6C6-D1AC-6292-069A059F741F}"/>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9FC09D47-7EB1-8461-B12D-1958CD0FB3C3}"/>
              </a:ext>
            </a:extLst>
          </p:cNvPr>
          <p:cNvSpPr>
            <a:spLocks noGrp="1"/>
          </p:cNvSpPr>
          <p:nvPr>
            <p:ph type="title"/>
          </p:nvPr>
        </p:nvSpPr>
        <p:spPr/>
        <p:txBody>
          <a:bodyPr/>
          <a:lstStyle/>
          <a:p>
            <a:r>
              <a:rPr lang="nl-BE" dirty="0"/>
              <a:t>Competentiegericht interview</a:t>
            </a:r>
          </a:p>
        </p:txBody>
      </p:sp>
      <p:sp>
        <p:nvSpPr>
          <p:cNvPr id="5" name="Tijdelijke aanduiding voor dianummer 4">
            <a:extLst>
              <a:ext uri="{FF2B5EF4-FFF2-40B4-BE49-F238E27FC236}">
                <a16:creationId xmlns:a16="http://schemas.microsoft.com/office/drawing/2014/main" id="{B8F3489A-CB9B-D018-6E6A-F2C72EE47F00}"/>
              </a:ext>
            </a:extLst>
          </p:cNvPr>
          <p:cNvSpPr>
            <a:spLocks noGrp="1"/>
          </p:cNvSpPr>
          <p:nvPr>
            <p:ph type="sldNum" sz="quarter" idx="4"/>
          </p:nvPr>
        </p:nvSpPr>
        <p:spPr/>
        <p:txBody>
          <a:bodyPr/>
          <a:lstStyle/>
          <a:p>
            <a:fld id="{2F336F00-3AB5-4F03-8B67-1D1AA9B2DC45}" type="slidenum">
              <a:rPr lang="nl-BE" smtClean="0"/>
              <a:pPr/>
              <a:t>18</a:t>
            </a:fld>
            <a:r>
              <a:rPr lang="en-BE"/>
              <a:t> |</a:t>
            </a:r>
            <a:endParaRPr lang="nl-BE" dirty="0"/>
          </a:p>
        </p:txBody>
      </p:sp>
    </p:spTree>
    <p:extLst>
      <p:ext uri="{BB962C8B-B14F-4D97-AF65-F5344CB8AC3E}">
        <p14:creationId xmlns:p14="http://schemas.microsoft.com/office/powerpoint/2010/main" val="274042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E095F58-DEDD-16AC-2169-9598B469C86D}"/>
              </a:ext>
            </a:extLst>
          </p:cNvPr>
          <p:cNvSpPr>
            <a:spLocks noGrp="1"/>
          </p:cNvSpPr>
          <p:nvPr>
            <p:ph idx="1"/>
          </p:nvPr>
        </p:nvSpPr>
        <p:spPr/>
        <p:txBody>
          <a:bodyPr/>
          <a:lstStyle/>
          <a:p>
            <a:r>
              <a:rPr lang="nl-BE" dirty="0"/>
              <a:t>Zelfde procedure als de standaardprocedure</a:t>
            </a:r>
          </a:p>
          <a:p>
            <a:endParaRPr lang="nl-BE" dirty="0"/>
          </a:p>
          <a:p>
            <a:r>
              <a:rPr lang="nl-BE" dirty="0"/>
              <a:t>Maar</a:t>
            </a:r>
          </a:p>
          <a:p>
            <a:pPr lvl="1"/>
            <a:r>
              <a:rPr lang="nl-BE" dirty="0"/>
              <a:t>NIET voor vakken met leerdoelen op afsluitend niveau</a:t>
            </a:r>
          </a:p>
          <a:p>
            <a:pPr lvl="1"/>
            <a:r>
              <a:rPr lang="nl-BE" dirty="0"/>
              <a:t>Voor een pakket van vakken van max. 18 SP</a:t>
            </a:r>
          </a:p>
          <a:p>
            <a:pPr lvl="1"/>
            <a:r>
              <a:rPr lang="nl-BE" dirty="0"/>
              <a:t>Voor een pakket van max. 3 vakken</a:t>
            </a:r>
          </a:p>
          <a:p>
            <a:endParaRPr lang="nl-BE" dirty="0"/>
          </a:p>
          <a:p>
            <a:r>
              <a:rPr lang="nl-BE" dirty="0"/>
              <a:t>Advies: vraag alle vrijstellingen die je wil aanvragen aan bij de start van de opleiding</a:t>
            </a:r>
          </a:p>
          <a:p>
            <a:pPr lvl="1"/>
            <a:r>
              <a:rPr lang="nl-BE" dirty="0"/>
              <a:t>Efficiënter voor jezelf (</a:t>
            </a:r>
            <a:r>
              <a:rPr lang="nl-BE" dirty="0" err="1"/>
              <a:t>i.f.v</a:t>
            </a:r>
            <a:r>
              <a:rPr lang="nl-BE" dirty="0"/>
              <a:t>. spreiding traject)</a:t>
            </a:r>
          </a:p>
          <a:p>
            <a:pPr lvl="1"/>
            <a:r>
              <a:rPr lang="nl-BE" dirty="0"/>
              <a:t>Studievoortgangsdecreet (deliberatie)</a:t>
            </a:r>
          </a:p>
        </p:txBody>
      </p:sp>
      <p:sp>
        <p:nvSpPr>
          <p:cNvPr id="3" name="Tijdelijke aanduiding voor voettekst 2">
            <a:extLst>
              <a:ext uri="{FF2B5EF4-FFF2-40B4-BE49-F238E27FC236}">
                <a16:creationId xmlns:a16="http://schemas.microsoft.com/office/drawing/2014/main" id="{10DC4D67-D757-897D-2C51-CEDFA186809A}"/>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432E5AA6-3575-E909-9A46-1C162FEA55F5}"/>
              </a:ext>
            </a:extLst>
          </p:cNvPr>
          <p:cNvSpPr>
            <a:spLocks noGrp="1"/>
          </p:cNvSpPr>
          <p:nvPr>
            <p:ph type="title"/>
          </p:nvPr>
        </p:nvSpPr>
        <p:spPr/>
        <p:txBody>
          <a:bodyPr/>
          <a:lstStyle/>
          <a:p>
            <a:r>
              <a:rPr lang="nl-BE" dirty="0"/>
              <a:t>EVC vereenvoudigde procedure</a:t>
            </a:r>
          </a:p>
        </p:txBody>
      </p:sp>
      <p:sp>
        <p:nvSpPr>
          <p:cNvPr id="5" name="Tijdelijke aanduiding voor dianummer 4">
            <a:extLst>
              <a:ext uri="{FF2B5EF4-FFF2-40B4-BE49-F238E27FC236}">
                <a16:creationId xmlns:a16="http://schemas.microsoft.com/office/drawing/2014/main" id="{39ABDFDA-3F07-E56A-7407-7D95E71DC897}"/>
              </a:ext>
            </a:extLst>
          </p:cNvPr>
          <p:cNvSpPr>
            <a:spLocks noGrp="1"/>
          </p:cNvSpPr>
          <p:nvPr>
            <p:ph type="sldNum" sz="quarter" idx="4"/>
          </p:nvPr>
        </p:nvSpPr>
        <p:spPr/>
        <p:txBody>
          <a:bodyPr/>
          <a:lstStyle/>
          <a:p>
            <a:fld id="{2F336F00-3AB5-4F03-8B67-1D1AA9B2DC45}" type="slidenum">
              <a:rPr lang="nl-BE" smtClean="0"/>
              <a:pPr/>
              <a:t>19</a:t>
            </a:fld>
            <a:r>
              <a:rPr lang="en-BE"/>
              <a:t> |</a:t>
            </a:r>
            <a:endParaRPr lang="nl-BE" dirty="0"/>
          </a:p>
        </p:txBody>
      </p:sp>
    </p:spTree>
    <p:extLst>
      <p:ext uri="{BB962C8B-B14F-4D97-AF65-F5344CB8AC3E}">
        <p14:creationId xmlns:p14="http://schemas.microsoft.com/office/powerpoint/2010/main" val="227790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CC6E5A-97BC-2378-2D9C-C0D134B1D681}"/>
              </a:ext>
            </a:extLst>
          </p:cNvPr>
          <p:cNvSpPr>
            <a:spLocks noGrp="1"/>
          </p:cNvSpPr>
          <p:nvPr>
            <p:ph idx="1"/>
          </p:nvPr>
        </p:nvSpPr>
        <p:spPr/>
        <p:txBody>
          <a:bodyPr/>
          <a:lstStyle/>
          <a:p>
            <a:r>
              <a:rPr lang="nl-BE" dirty="0"/>
              <a:t>Eerder verworven competenties</a:t>
            </a:r>
          </a:p>
          <a:p>
            <a:endParaRPr lang="nl-BE" dirty="0"/>
          </a:p>
          <a:p>
            <a:r>
              <a:rPr lang="nl-BE" dirty="0"/>
              <a:t>Het erkennen van ervaringen met een bewijs van bekwaamheid</a:t>
            </a:r>
          </a:p>
          <a:p>
            <a:pPr lvl="1"/>
            <a:r>
              <a:rPr lang="nl-BE" dirty="0"/>
              <a:t>Deze ervaringen = </a:t>
            </a:r>
            <a:r>
              <a:rPr lang="nl-BE" b="0" i="0" dirty="0">
                <a:solidFill>
                  <a:srgbClr val="242424"/>
                </a:solidFill>
                <a:effectLst/>
                <a:latin typeface="Segoe UI" panose="020B0502040204020203" pitchFamily="34" charset="0"/>
              </a:rPr>
              <a:t>“het geheel van kennis, inzicht, vaardigheden en attitudes dat niet werd bekrachtigd door een studiebewijs (uit een formeel leertraject).”</a:t>
            </a:r>
          </a:p>
          <a:p>
            <a:pPr lvl="1"/>
            <a:r>
              <a:rPr lang="nl-BE" dirty="0">
                <a:solidFill>
                  <a:srgbClr val="242424"/>
                </a:solidFill>
                <a:latin typeface="Segoe UI" panose="020B0502040204020203" pitchFamily="34" charset="0"/>
              </a:rPr>
              <a:t>Competenties verworven en/of toegepast in de praktijk</a:t>
            </a:r>
          </a:p>
          <a:p>
            <a:pPr lvl="1"/>
            <a:endParaRPr lang="nl-BE" b="0" i="0" dirty="0">
              <a:solidFill>
                <a:srgbClr val="242424"/>
              </a:solidFill>
              <a:effectLst/>
              <a:latin typeface="Segoe UI" panose="020B0502040204020203" pitchFamily="34" charset="0"/>
            </a:endParaRPr>
          </a:p>
          <a:p>
            <a:r>
              <a:rPr lang="nl-BE" b="0" i="0" dirty="0">
                <a:solidFill>
                  <a:srgbClr val="242424"/>
                </a:solidFill>
                <a:effectLst/>
                <a:latin typeface="Segoe UI" panose="020B0502040204020203" pitchFamily="34" charset="0"/>
              </a:rPr>
              <a:t>EVC bewijzen gebeurt in de schoot van de associatie (</a:t>
            </a:r>
            <a:r>
              <a:rPr lang="nl-BE" b="0" i="0" dirty="0" err="1">
                <a:solidFill>
                  <a:srgbClr val="242424"/>
                </a:solidFill>
                <a:effectLst/>
                <a:latin typeface="Segoe UI" panose="020B0502040204020203" pitchFamily="34" charset="0"/>
              </a:rPr>
              <a:t>AUGent</a:t>
            </a:r>
            <a:r>
              <a:rPr lang="nl-BE" b="0" i="0" dirty="0">
                <a:solidFill>
                  <a:srgbClr val="242424"/>
                </a:solidFill>
                <a:effectLst/>
                <a:latin typeface="Segoe UI" panose="020B0502040204020203" pitchFamily="34" charset="0"/>
              </a:rPr>
              <a:t>), </a:t>
            </a:r>
            <a:r>
              <a:rPr lang="nl-BE" b="0" i="0" dirty="0" err="1">
                <a:solidFill>
                  <a:srgbClr val="242424"/>
                </a:solidFill>
                <a:effectLst/>
                <a:latin typeface="Segoe UI" panose="020B0502040204020203" pitchFamily="34" charset="0"/>
              </a:rPr>
              <a:t>Arteveldehogeschool</a:t>
            </a:r>
            <a:r>
              <a:rPr lang="nl-BE" b="0" i="0" dirty="0">
                <a:solidFill>
                  <a:srgbClr val="242424"/>
                </a:solidFill>
                <a:effectLst/>
                <a:latin typeface="Segoe UI" panose="020B0502040204020203" pitchFamily="34" charset="0"/>
              </a:rPr>
              <a:t> doet een aantal aanpassingen</a:t>
            </a:r>
          </a:p>
        </p:txBody>
      </p:sp>
      <p:sp>
        <p:nvSpPr>
          <p:cNvPr id="3" name="Tijdelijke aanduiding voor voettekst 2">
            <a:extLst>
              <a:ext uri="{FF2B5EF4-FFF2-40B4-BE49-F238E27FC236}">
                <a16:creationId xmlns:a16="http://schemas.microsoft.com/office/drawing/2014/main" id="{BC78ACD5-3A53-53ED-106E-5DC5DA26A0CC}"/>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82724628-2FC8-B80A-D8C2-6E33E7B68D7F}"/>
              </a:ext>
            </a:extLst>
          </p:cNvPr>
          <p:cNvSpPr>
            <a:spLocks noGrp="1"/>
          </p:cNvSpPr>
          <p:nvPr>
            <p:ph type="title"/>
          </p:nvPr>
        </p:nvSpPr>
        <p:spPr/>
        <p:txBody>
          <a:bodyPr/>
          <a:lstStyle/>
          <a:p>
            <a:r>
              <a:rPr lang="nl-BE" dirty="0"/>
              <a:t>Wat is EVC?</a:t>
            </a:r>
          </a:p>
        </p:txBody>
      </p:sp>
      <p:sp>
        <p:nvSpPr>
          <p:cNvPr id="5" name="Tijdelijke aanduiding voor dianummer 4">
            <a:extLst>
              <a:ext uri="{FF2B5EF4-FFF2-40B4-BE49-F238E27FC236}">
                <a16:creationId xmlns:a16="http://schemas.microsoft.com/office/drawing/2014/main" id="{84B29D27-E005-3330-BE51-8EF188317748}"/>
              </a:ext>
            </a:extLst>
          </p:cNvPr>
          <p:cNvSpPr>
            <a:spLocks noGrp="1"/>
          </p:cNvSpPr>
          <p:nvPr>
            <p:ph type="sldNum" sz="quarter" idx="4"/>
          </p:nvPr>
        </p:nvSpPr>
        <p:spPr/>
        <p:txBody>
          <a:bodyPr/>
          <a:lstStyle/>
          <a:p>
            <a:fld id="{2F336F00-3AB5-4F03-8B67-1D1AA9B2DC45}" type="slidenum">
              <a:rPr lang="nl-BE" smtClean="0"/>
              <a:pPr/>
              <a:t>2</a:t>
            </a:fld>
            <a:r>
              <a:rPr lang="en-BE"/>
              <a:t> |</a:t>
            </a:r>
            <a:endParaRPr lang="nl-BE" dirty="0"/>
          </a:p>
        </p:txBody>
      </p:sp>
    </p:spTree>
    <p:extLst>
      <p:ext uri="{BB962C8B-B14F-4D97-AF65-F5344CB8AC3E}">
        <p14:creationId xmlns:p14="http://schemas.microsoft.com/office/powerpoint/2010/main" val="202046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B46F940-91CA-4BA0-9382-E3CDAD737C39}"/>
              </a:ext>
            </a:extLst>
          </p:cNvPr>
          <p:cNvSpPr>
            <a:spLocks noGrp="1"/>
          </p:cNvSpPr>
          <p:nvPr>
            <p:ph idx="1"/>
          </p:nvPr>
        </p:nvSpPr>
        <p:spPr/>
        <p:txBody>
          <a:bodyPr>
            <a:normAutofit/>
          </a:bodyPr>
          <a:lstStyle/>
          <a:p>
            <a:r>
              <a:rPr lang="en-GB" dirty="0" err="1"/>
              <a:t>Ondersteunende</a:t>
            </a:r>
            <a:r>
              <a:rPr lang="en-GB" dirty="0"/>
              <a:t> </a:t>
            </a:r>
            <a:r>
              <a:rPr lang="en-GB" dirty="0" err="1"/>
              <a:t>documenten</a:t>
            </a:r>
            <a:r>
              <a:rPr lang="en-GB" dirty="0"/>
              <a:t>:</a:t>
            </a:r>
          </a:p>
          <a:p>
            <a:pPr lvl="1"/>
            <a:r>
              <a:rPr lang="en-GB" dirty="0" err="1"/>
              <a:t>Deze</a:t>
            </a:r>
            <a:r>
              <a:rPr lang="en-GB" dirty="0"/>
              <a:t> PPT</a:t>
            </a:r>
          </a:p>
          <a:p>
            <a:pPr lvl="1"/>
            <a:r>
              <a:rPr lang="en-GB" dirty="0" err="1"/>
              <a:t>Overzicht</a:t>
            </a:r>
            <a:r>
              <a:rPr lang="en-GB" dirty="0"/>
              <a:t> van de </a:t>
            </a:r>
            <a:r>
              <a:rPr lang="en-GB" dirty="0" err="1"/>
              <a:t>verschillende</a:t>
            </a:r>
            <a:r>
              <a:rPr lang="en-GB" dirty="0"/>
              <a:t> </a:t>
            </a:r>
            <a:r>
              <a:rPr lang="en-GB" dirty="0" err="1"/>
              <a:t>profielen</a:t>
            </a:r>
            <a:r>
              <a:rPr lang="en-GB" dirty="0"/>
              <a:t> (1/2/3) </a:t>
            </a:r>
            <a:r>
              <a:rPr lang="en-GB" dirty="0" err="1"/>
              <a:t>en</a:t>
            </a:r>
            <a:r>
              <a:rPr lang="en-GB" dirty="0"/>
              <a:t> </a:t>
            </a:r>
            <a:r>
              <a:rPr lang="en-GB" dirty="0" err="1"/>
              <a:t>bijhorende</a:t>
            </a:r>
            <a:r>
              <a:rPr lang="en-GB" dirty="0"/>
              <a:t> </a:t>
            </a:r>
            <a:r>
              <a:rPr lang="en-GB" dirty="0" err="1"/>
              <a:t>leerdoelen</a:t>
            </a:r>
            <a:r>
              <a:rPr lang="en-GB" dirty="0"/>
              <a:t> </a:t>
            </a:r>
            <a:r>
              <a:rPr lang="en-GB" dirty="0" err="1"/>
              <a:t>waar</a:t>
            </a:r>
            <a:r>
              <a:rPr lang="en-GB" dirty="0"/>
              <a:t> je </a:t>
            </a:r>
            <a:r>
              <a:rPr lang="en-GB" dirty="0" err="1"/>
              <a:t>een</a:t>
            </a:r>
            <a:r>
              <a:rPr lang="en-GB" dirty="0"/>
              <a:t> </a:t>
            </a:r>
            <a:r>
              <a:rPr lang="en-GB" dirty="0" err="1"/>
              <a:t>vrijstelling</a:t>
            </a:r>
            <a:r>
              <a:rPr lang="en-GB" dirty="0"/>
              <a:t> </a:t>
            </a:r>
            <a:r>
              <a:rPr lang="en-GB" dirty="0" err="1"/>
              <a:t>kan</a:t>
            </a:r>
            <a:r>
              <a:rPr lang="en-GB" dirty="0"/>
              <a:t> </a:t>
            </a:r>
            <a:r>
              <a:rPr lang="en-GB" dirty="0" err="1"/>
              <a:t>voor</a:t>
            </a:r>
            <a:r>
              <a:rPr lang="en-GB" dirty="0"/>
              <a:t> </a:t>
            </a:r>
            <a:r>
              <a:rPr lang="en-GB" dirty="0" err="1"/>
              <a:t>aanvragen</a:t>
            </a:r>
            <a:endParaRPr lang="en-GB" dirty="0"/>
          </a:p>
          <a:p>
            <a:pPr lvl="1"/>
            <a:r>
              <a:rPr lang="en-GB" dirty="0"/>
              <a:t>Gids </a:t>
            </a:r>
            <a:r>
              <a:rPr lang="en-GB" dirty="0" err="1"/>
              <a:t>voor</a:t>
            </a:r>
            <a:r>
              <a:rPr lang="en-GB" dirty="0"/>
              <a:t> </a:t>
            </a:r>
            <a:r>
              <a:rPr lang="en-GB" dirty="0" err="1"/>
              <a:t>aanvragers</a:t>
            </a:r>
            <a:r>
              <a:rPr lang="en-GB" dirty="0"/>
              <a:t> van de </a:t>
            </a:r>
            <a:r>
              <a:rPr lang="en-GB" dirty="0" err="1"/>
              <a:t>Associatie</a:t>
            </a:r>
            <a:r>
              <a:rPr lang="en-GB" dirty="0"/>
              <a:t> Universiteit Gent</a:t>
            </a:r>
          </a:p>
          <a:p>
            <a:pPr lvl="1"/>
            <a:r>
              <a:rPr lang="en-GB" dirty="0" err="1"/>
              <a:t>Formulieren</a:t>
            </a:r>
            <a:endParaRPr lang="en-GB" dirty="0"/>
          </a:p>
          <a:p>
            <a:endParaRPr lang="en-GB" dirty="0"/>
          </a:p>
          <a:p>
            <a:r>
              <a:rPr lang="en-GB" dirty="0" err="1"/>
              <a:t>Vragen</a:t>
            </a:r>
            <a:r>
              <a:rPr lang="en-GB" dirty="0"/>
              <a:t> over de procedure? Welkom </a:t>
            </a:r>
            <a:r>
              <a:rPr lang="en-GB" dirty="0" err="1"/>
              <a:t>bij</a:t>
            </a:r>
            <a:r>
              <a:rPr lang="en-GB" dirty="0"/>
              <a:t> de EVC </a:t>
            </a:r>
            <a:r>
              <a:rPr lang="en-GB" dirty="0" err="1"/>
              <a:t>begeleider</a:t>
            </a:r>
            <a:r>
              <a:rPr lang="en-GB" dirty="0"/>
              <a:t>!</a:t>
            </a:r>
            <a:br>
              <a:rPr lang="en-GB" dirty="0"/>
            </a:br>
            <a:r>
              <a:rPr lang="en-GB" dirty="0">
                <a:hlinkClick r:id="rId2"/>
              </a:rPr>
              <a:t>Kathy.uvin@arteveldehs.be</a:t>
            </a:r>
            <a:endParaRPr lang="en-GB" dirty="0"/>
          </a:p>
          <a:p>
            <a:pPr marL="0" indent="0">
              <a:buNone/>
            </a:pPr>
            <a:endParaRPr lang="en-GB" dirty="0"/>
          </a:p>
          <a:p>
            <a:r>
              <a:rPr lang="en-GB" dirty="0" err="1"/>
              <a:t>Vraag</a:t>
            </a:r>
            <a:r>
              <a:rPr lang="en-GB" dirty="0"/>
              <a:t> </a:t>
            </a:r>
            <a:r>
              <a:rPr lang="en-GB" dirty="0" err="1"/>
              <a:t>naar</a:t>
            </a:r>
            <a:r>
              <a:rPr lang="en-GB" dirty="0"/>
              <a:t> feedback? Welkom op het </a:t>
            </a:r>
            <a:r>
              <a:rPr lang="en-GB" dirty="0" err="1"/>
              <a:t>begeleidingsmoment</a:t>
            </a:r>
            <a:r>
              <a:rPr lang="en-GB" dirty="0"/>
              <a:t> (datum </a:t>
            </a:r>
            <a:r>
              <a:rPr lang="en-GB" dirty="0" err="1"/>
              <a:t>zie</a:t>
            </a:r>
            <a:r>
              <a:rPr lang="en-GB" dirty="0"/>
              <a:t> website)!</a:t>
            </a:r>
            <a:endParaRPr lang="en-BE" dirty="0"/>
          </a:p>
        </p:txBody>
      </p:sp>
      <p:sp>
        <p:nvSpPr>
          <p:cNvPr id="3" name="Tijdelijke aanduiding voor voettekst 2">
            <a:extLst>
              <a:ext uri="{FF2B5EF4-FFF2-40B4-BE49-F238E27FC236}">
                <a16:creationId xmlns:a16="http://schemas.microsoft.com/office/drawing/2014/main" id="{9E4E1292-239A-4B84-9F38-EABD83228523}"/>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261CEB79-CF09-4499-8C42-44DAA14C7168}"/>
              </a:ext>
            </a:extLst>
          </p:cNvPr>
          <p:cNvSpPr>
            <a:spLocks noGrp="1"/>
          </p:cNvSpPr>
          <p:nvPr>
            <p:ph type="title"/>
          </p:nvPr>
        </p:nvSpPr>
        <p:spPr/>
        <p:txBody>
          <a:bodyPr/>
          <a:lstStyle/>
          <a:p>
            <a:r>
              <a:rPr lang="en-GB" dirty="0" err="1"/>
              <a:t>Nog</a:t>
            </a:r>
            <a:r>
              <a:rPr lang="en-GB" dirty="0"/>
              <a:t> </a:t>
            </a:r>
            <a:r>
              <a:rPr lang="en-GB" dirty="0" err="1"/>
              <a:t>vragen</a:t>
            </a:r>
            <a:r>
              <a:rPr lang="en-GB" dirty="0"/>
              <a:t>?</a:t>
            </a:r>
            <a:endParaRPr lang="en-BE" dirty="0"/>
          </a:p>
        </p:txBody>
      </p:sp>
      <p:sp>
        <p:nvSpPr>
          <p:cNvPr id="5" name="Tijdelijke aanduiding voor dianummer 4">
            <a:extLst>
              <a:ext uri="{FF2B5EF4-FFF2-40B4-BE49-F238E27FC236}">
                <a16:creationId xmlns:a16="http://schemas.microsoft.com/office/drawing/2014/main" id="{F81A61E3-8109-414A-AA73-FE211150F197}"/>
              </a:ext>
            </a:extLst>
          </p:cNvPr>
          <p:cNvSpPr>
            <a:spLocks noGrp="1"/>
          </p:cNvSpPr>
          <p:nvPr>
            <p:ph type="sldNum" sz="quarter" idx="4"/>
          </p:nvPr>
        </p:nvSpPr>
        <p:spPr/>
        <p:txBody>
          <a:bodyPr/>
          <a:lstStyle/>
          <a:p>
            <a:fld id="{2F336F00-3AB5-4F03-8B67-1D1AA9B2DC45}" type="slidenum">
              <a:rPr lang="nl-BE" smtClean="0"/>
              <a:pPr/>
              <a:t>20</a:t>
            </a:fld>
            <a:r>
              <a:rPr lang="en-BE"/>
              <a:t> |</a:t>
            </a:r>
            <a:endParaRPr lang="nl-BE" dirty="0"/>
          </a:p>
        </p:txBody>
      </p:sp>
    </p:spTree>
    <p:extLst>
      <p:ext uri="{BB962C8B-B14F-4D97-AF65-F5344CB8AC3E}">
        <p14:creationId xmlns:p14="http://schemas.microsoft.com/office/powerpoint/2010/main" val="200196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844B413-3151-8753-6EFE-6B1ADD1B2723}"/>
              </a:ext>
            </a:extLst>
          </p:cNvPr>
          <p:cNvSpPr>
            <a:spLocks noGrp="1"/>
          </p:cNvSpPr>
          <p:nvPr>
            <p:ph idx="1"/>
          </p:nvPr>
        </p:nvSpPr>
        <p:spPr/>
        <p:txBody>
          <a:bodyPr/>
          <a:lstStyle/>
          <a:p>
            <a:r>
              <a:rPr lang="nl-BE" dirty="0"/>
              <a:t>Eerder Verworven Kwalificaties</a:t>
            </a:r>
          </a:p>
          <a:p>
            <a:endParaRPr lang="nl-BE" dirty="0"/>
          </a:p>
          <a:p>
            <a:r>
              <a:rPr lang="en-GB" dirty="0" err="1"/>
              <a:t>Een</a:t>
            </a:r>
            <a:r>
              <a:rPr lang="en-GB" dirty="0"/>
              <a:t> </a:t>
            </a:r>
            <a:r>
              <a:rPr lang="en-GB" dirty="0" err="1"/>
              <a:t>binnenlands</a:t>
            </a:r>
            <a:r>
              <a:rPr lang="en-GB" dirty="0"/>
              <a:t> of </a:t>
            </a:r>
            <a:r>
              <a:rPr lang="en-GB" dirty="0" err="1"/>
              <a:t>buitenlands</a:t>
            </a:r>
            <a:r>
              <a:rPr lang="en-GB" dirty="0"/>
              <a:t> </a:t>
            </a:r>
            <a:r>
              <a:rPr lang="en-GB" dirty="0" err="1"/>
              <a:t>studiebewijs</a:t>
            </a:r>
            <a:r>
              <a:rPr lang="en-GB" dirty="0"/>
              <a:t> </a:t>
            </a:r>
            <a:r>
              <a:rPr lang="en-GB" dirty="0" err="1"/>
              <a:t>dat</a:t>
            </a:r>
            <a:r>
              <a:rPr lang="en-GB" dirty="0"/>
              <a:t> </a:t>
            </a:r>
            <a:r>
              <a:rPr lang="en-GB" dirty="0" err="1"/>
              <a:t>aangeeft</a:t>
            </a:r>
            <a:r>
              <a:rPr lang="en-GB" dirty="0"/>
              <a:t> </a:t>
            </a:r>
            <a:r>
              <a:rPr lang="en-GB" dirty="0" err="1"/>
              <a:t>dat</a:t>
            </a:r>
            <a:r>
              <a:rPr lang="en-GB" dirty="0"/>
              <a:t> </a:t>
            </a:r>
            <a:r>
              <a:rPr lang="en-GB" dirty="0" err="1"/>
              <a:t>een</a:t>
            </a:r>
            <a:r>
              <a:rPr lang="en-GB" dirty="0"/>
              <a:t> </a:t>
            </a:r>
            <a:r>
              <a:rPr lang="en-GB" dirty="0" err="1"/>
              <a:t>formeel</a:t>
            </a:r>
            <a:r>
              <a:rPr lang="en-GB" dirty="0"/>
              <a:t> </a:t>
            </a:r>
            <a:r>
              <a:rPr lang="en-GB" dirty="0" err="1"/>
              <a:t>leertraject</a:t>
            </a:r>
            <a:r>
              <a:rPr lang="en-GB" dirty="0"/>
              <a:t>, al dan </a:t>
            </a:r>
            <a:r>
              <a:rPr lang="en-GB" dirty="0" err="1"/>
              <a:t>niet</a:t>
            </a:r>
            <a:r>
              <a:rPr lang="en-GB" dirty="0"/>
              <a:t> </a:t>
            </a:r>
            <a:r>
              <a:rPr lang="en-GB" dirty="0" err="1"/>
              <a:t>binnen</a:t>
            </a:r>
            <a:r>
              <a:rPr lang="en-GB" dirty="0"/>
              <a:t> het </a:t>
            </a:r>
            <a:r>
              <a:rPr lang="en-GB" dirty="0" err="1"/>
              <a:t>onderwijs</a:t>
            </a:r>
            <a:r>
              <a:rPr lang="en-GB" dirty="0"/>
              <a:t>, met </a:t>
            </a:r>
            <a:r>
              <a:rPr lang="en-GB" dirty="0" err="1"/>
              <a:t>goed</a:t>
            </a:r>
            <a:r>
              <a:rPr lang="en-GB" dirty="0"/>
              <a:t> </a:t>
            </a:r>
            <a:r>
              <a:rPr lang="en-GB" dirty="0" err="1"/>
              <a:t>gevolg</a:t>
            </a:r>
            <a:r>
              <a:rPr lang="en-GB" dirty="0"/>
              <a:t> </a:t>
            </a:r>
            <a:r>
              <a:rPr lang="en-GB" dirty="0" err="1"/>
              <a:t>werd</a:t>
            </a:r>
            <a:r>
              <a:rPr lang="en-GB" dirty="0"/>
              <a:t> </a:t>
            </a:r>
            <a:r>
              <a:rPr lang="en-GB" dirty="0" err="1"/>
              <a:t>doorlopen</a:t>
            </a:r>
            <a:endParaRPr lang="en-GB" dirty="0"/>
          </a:p>
          <a:p>
            <a:pPr lvl="1"/>
            <a:r>
              <a:rPr lang="en-GB" dirty="0" err="1"/>
              <a:t>Bijvoorbeeld</a:t>
            </a:r>
            <a:r>
              <a:rPr lang="en-GB" dirty="0"/>
              <a:t> diploma’s, </a:t>
            </a:r>
            <a:r>
              <a:rPr lang="en-GB" dirty="0" err="1"/>
              <a:t>attesten</a:t>
            </a:r>
            <a:r>
              <a:rPr lang="en-GB" dirty="0"/>
              <a:t>, </a:t>
            </a:r>
            <a:r>
              <a:rPr lang="en-GB" dirty="0" err="1"/>
              <a:t>certificaten</a:t>
            </a:r>
            <a:r>
              <a:rPr lang="en-GB" dirty="0"/>
              <a:t> </a:t>
            </a:r>
            <a:r>
              <a:rPr lang="en-GB" dirty="0" err="1"/>
              <a:t>behaald</a:t>
            </a:r>
            <a:r>
              <a:rPr lang="en-GB" dirty="0"/>
              <a:t> in </a:t>
            </a:r>
            <a:r>
              <a:rPr lang="en-GB" dirty="0" err="1"/>
              <a:t>een</a:t>
            </a:r>
            <a:r>
              <a:rPr lang="en-GB" dirty="0"/>
              <a:t> </a:t>
            </a:r>
            <a:r>
              <a:rPr lang="en-GB" dirty="0" err="1"/>
              <a:t>erkende</a:t>
            </a:r>
            <a:r>
              <a:rPr lang="en-GB" dirty="0"/>
              <a:t> </a:t>
            </a:r>
            <a:r>
              <a:rPr lang="en-GB" dirty="0" err="1"/>
              <a:t>onderwijsinstelling</a:t>
            </a:r>
            <a:endParaRPr lang="en-GB" dirty="0"/>
          </a:p>
          <a:p>
            <a:pPr lvl="1"/>
            <a:endParaRPr lang="en-GB" dirty="0"/>
          </a:p>
          <a:p>
            <a:r>
              <a:rPr lang="en-GB" dirty="0"/>
              <a:t>Je </a:t>
            </a:r>
            <a:r>
              <a:rPr lang="en-GB" dirty="0" err="1"/>
              <a:t>kan</a:t>
            </a:r>
            <a:r>
              <a:rPr lang="en-GB" dirty="0"/>
              <a:t> </a:t>
            </a:r>
            <a:r>
              <a:rPr lang="en-GB" dirty="0" err="1"/>
              <a:t>vrijstellingen</a:t>
            </a:r>
            <a:r>
              <a:rPr lang="en-GB" dirty="0"/>
              <a:t> </a:t>
            </a:r>
            <a:r>
              <a:rPr lang="en-GB" dirty="0" err="1"/>
              <a:t>aanvragen</a:t>
            </a:r>
            <a:r>
              <a:rPr lang="en-GB" dirty="0"/>
              <a:t> </a:t>
            </a:r>
            <a:r>
              <a:rPr lang="en-GB" dirty="0" err="1"/>
              <a:t>o.b.v.</a:t>
            </a:r>
            <a:r>
              <a:rPr lang="en-GB" dirty="0"/>
              <a:t> </a:t>
            </a:r>
            <a:r>
              <a:rPr lang="en-GB" dirty="0" err="1"/>
              <a:t>een</a:t>
            </a:r>
            <a:r>
              <a:rPr lang="en-GB" dirty="0"/>
              <a:t> </a:t>
            </a:r>
            <a:r>
              <a:rPr lang="en-GB" dirty="0" err="1"/>
              <a:t>aantal</a:t>
            </a:r>
            <a:r>
              <a:rPr lang="en-GB" dirty="0"/>
              <a:t> </a:t>
            </a:r>
            <a:r>
              <a:rPr lang="en-GB" dirty="0" err="1"/>
              <a:t>behaalde</a:t>
            </a:r>
            <a:r>
              <a:rPr lang="en-GB" dirty="0"/>
              <a:t> credits: </a:t>
            </a:r>
            <a:r>
              <a:rPr lang="en-GB" dirty="0" err="1"/>
              <a:t>zie</a:t>
            </a:r>
            <a:r>
              <a:rPr lang="en-GB" dirty="0"/>
              <a:t> </a:t>
            </a:r>
            <a:r>
              <a:rPr lang="en-GB" dirty="0" err="1"/>
              <a:t>instructiefilmpje</a:t>
            </a:r>
            <a:r>
              <a:rPr lang="en-GB" dirty="0"/>
              <a:t> en </a:t>
            </a:r>
            <a:r>
              <a:rPr lang="en-GB" dirty="0" err="1"/>
              <a:t>stappenplan</a:t>
            </a:r>
            <a:r>
              <a:rPr lang="en-GB" dirty="0"/>
              <a:t> (</a:t>
            </a:r>
            <a:r>
              <a:rPr lang="en-GB" dirty="0">
                <a:hlinkClick r:id="rId2"/>
              </a:rPr>
              <a:t>link</a:t>
            </a:r>
            <a:r>
              <a:rPr lang="en-GB" dirty="0"/>
              <a:t>)</a:t>
            </a:r>
          </a:p>
          <a:p>
            <a:endParaRPr lang="en-GB" dirty="0"/>
          </a:p>
          <a:p>
            <a:r>
              <a:rPr lang="en-GB" dirty="0"/>
              <a:t>Je </a:t>
            </a:r>
            <a:r>
              <a:rPr lang="en-GB" dirty="0" err="1"/>
              <a:t>kan</a:t>
            </a:r>
            <a:r>
              <a:rPr lang="en-GB" dirty="0"/>
              <a:t> </a:t>
            </a:r>
            <a:r>
              <a:rPr lang="en-GB" dirty="0" err="1"/>
              <a:t>een</a:t>
            </a:r>
            <a:r>
              <a:rPr lang="en-GB" dirty="0"/>
              <a:t> </a:t>
            </a:r>
            <a:r>
              <a:rPr lang="en-GB" dirty="0" err="1"/>
              <a:t>verkort</a:t>
            </a:r>
            <a:r>
              <a:rPr lang="en-GB" dirty="0"/>
              <a:t> </a:t>
            </a:r>
            <a:r>
              <a:rPr lang="en-GB" dirty="0" err="1"/>
              <a:t>traject</a:t>
            </a:r>
            <a:r>
              <a:rPr lang="en-GB" dirty="0"/>
              <a:t> van de </a:t>
            </a:r>
            <a:r>
              <a:rPr lang="en-GB" dirty="0" err="1"/>
              <a:t>opleiding</a:t>
            </a:r>
            <a:r>
              <a:rPr lang="en-GB" dirty="0"/>
              <a:t> </a:t>
            </a:r>
            <a:r>
              <a:rPr lang="en-GB" dirty="0" err="1"/>
              <a:t>volgen</a:t>
            </a:r>
            <a:r>
              <a:rPr lang="en-GB" dirty="0"/>
              <a:t> </a:t>
            </a:r>
            <a:r>
              <a:rPr lang="en-GB" dirty="0" err="1"/>
              <a:t>als</a:t>
            </a:r>
            <a:r>
              <a:rPr lang="en-GB" dirty="0"/>
              <a:t> je al </a:t>
            </a:r>
            <a:r>
              <a:rPr lang="en-GB" dirty="0" err="1"/>
              <a:t>een</a:t>
            </a:r>
            <a:r>
              <a:rPr lang="en-GB" dirty="0"/>
              <a:t> diploma </a:t>
            </a:r>
            <a:r>
              <a:rPr lang="en-GB" dirty="0" err="1"/>
              <a:t>hoger</a:t>
            </a:r>
            <a:r>
              <a:rPr lang="en-GB" dirty="0"/>
              <a:t> </a:t>
            </a:r>
            <a:r>
              <a:rPr lang="en-GB" dirty="0" err="1"/>
              <a:t>onderwijs</a:t>
            </a:r>
            <a:r>
              <a:rPr lang="en-GB" dirty="0"/>
              <a:t> </a:t>
            </a:r>
            <a:r>
              <a:rPr lang="en-GB" dirty="0" err="1"/>
              <a:t>hebt</a:t>
            </a:r>
            <a:endParaRPr lang="nl-BE" dirty="0"/>
          </a:p>
        </p:txBody>
      </p:sp>
      <p:sp>
        <p:nvSpPr>
          <p:cNvPr id="3" name="Tijdelijke aanduiding voor voettekst 2">
            <a:extLst>
              <a:ext uri="{FF2B5EF4-FFF2-40B4-BE49-F238E27FC236}">
                <a16:creationId xmlns:a16="http://schemas.microsoft.com/office/drawing/2014/main" id="{0153648D-4C80-F464-A899-C601707480B6}"/>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420D70CD-CED8-5E82-6830-A98E470C1F9E}"/>
              </a:ext>
            </a:extLst>
          </p:cNvPr>
          <p:cNvSpPr>
            <a:spLocks noGrp="1"/>
          </p:cNvSpPr>
          <p:nvPr>
            <p:ph type="title"/>
          </p:nvPr>
        </p:nvSpPr>
        <p:spPr/>
        <p:txBody>
          <a:bodyPr/>
          <a:lstStyle/>
          <a:p>
            <a:r>
              <a:rPr lang="nl-BE" dirty="0"/>
              <a:t>Verschil met EVK</a:t>
            </a:r>
          </a:p>
        </p:txBody>
      </p:sp>
      <p:sp>
        <p:nvSpPr>
          <p:cNvPr id="5" name="Tijdelijke aanduiding voor dianummer 4">
            <a:extLst>
              <a:ext uri="{FF2B5EF4-FFF2-40B4-BE49-F238E27FC236}">
                <a16:creationId xmlns:a16="http://schemas.microsoft.com/office/drawing/2014/main" id="{8592D533-4E22-BDC4-ABBD-D5E9B047EC87}"/>
              </a:ext>
            </a:extLst>
          </p:cNvPr>
          <p:cNvSpPr>
            <a:spLocks noGrp="1"/>
          </p:cNvSpPr>
          <p:nvPr>
            <p:ph type="sldNum" sz="quarter" idx="4"/>
          </p:nvPr>
        </p:nvSpPr>
        <p:spPr/>
        <p:txBody>
          <a:bodyPr/>
          <a:lstStyle/>
          <a:p>
            <a:fld id="{2F336F00-3AB5-4F03-8B67-1D1AA9B2DC45}" type="slidenum">
              <a:rPr lang="nl-BE" smtClean="0"/>
              <a:pPr/>
              <a:t>3</a:t>
            </a:fld>
            <a:r>
              <a:rPr lang="en-BE"/>
              <a:t> |</a:t>
            </a:r>
            <a:endParaRPr lang="nl-BE" dirty="0"/>
          </a:p>
        </p:txBody>
      </p:sp>
    </p:spTree>
    <p:extLst>
      <p:ext uri="{BB962C8B-B14F-4D97-AF65-F5344CB8AC3E}">
        <p14:creationId xmlns:p14="http://schemas.microsoft.com/office/powerpoint/2010/main" val="423340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BCDD28-11CB-47F6-B779-C5CBFC8C6C9A}"/>
              </a:ext>
            </a:extLst>
          </p:cNvPr>
          <p:cNvSpPr>
            <a:spLocks noGrp="1"/>
          </p:cNvSpPr>
          <p:nvPr>
            <p:ph idx="1"/>
          </p:nvPr>
        </p:nvSpPr>
        <p:spPr/>
        <p:txBody>
          <a:bodyPr>
            <a:normAutofit/>
          </a:bodyPr>
          <a:lstStyle/>
          <a:p>
            <a:r>
              <a:rPr lang="en-GB" dirty="0" err="1"/>
              <a:t>Voor</a:t>
            </a:r>
            <a:r>
              <a:rPr lang="en-GB" dirty="0"/>
              <a:t> </a:t>
            </a:r>
            <a:r>
              <a:rPr lang="en-GB" dirty="0" err="1"/>
              <a:t>studenten</a:t>
            </a:r>
            <a:r>
              <a:rPr lang="en-GB" dirty="0"/>
              <a:t> die </a:t>
            </a:r>
            <a:r>
              <a:rPr lang="en-GB" dirty="0" err="1"/>
              <a:t>voldoen</a:t>
            </a:r>
            <a:r>
              <a:rPr lang="en-GB" dirty="0"/>
              <a:t> </a:t>
            </a:r>
            <a:r>
              <a:rPr lang="en-GB" dirty="0" err="1"/>
              <a:t>aan</a:t>
            </a:r>
            <a:r>
              <a:rPr lang="en-GB" dirty="0"/>
              <a:t> de </a:t>
            </a:r>
            <a:r>
              <a:rPr lang="en-GB" dirty="0" err="1"/>
              <a:t>algemene</a:t>
            </a:r>
            <a:r>
              <a:rPr lang="en-GB" dirty="0"/>
              <a:t> </a:t>
            </a:r>
            <a:r>
              <a:rPr lang="en-GB" dirty="0" err="1"/>
              <a:t>toelatingsvoorwaarden</a:t>
            </a:r>
            <a:r>
              <a:rPr lang="en-GB" dirty="0"/>
              <a:t> </a:t>
            </a:r>
            <a:r>
              <a:rPr lang="en-GB" dirty="0" err="1"/>
              <a:t>voor</a:t>
            </a:r>
            <a:r>
              <a:rPr lang="en-GB" dirty="0"/>
              <a:t> </a:t>
            </a:r>
            <a:r>
              <a:rPr lang="en-GB" dirty="0" err="1"/>
              <a:t>hoger</a:t>
            </a:r>
            <a:r>
              <a:rPr lang="en-GB" dirty="0"/>
              <a:t> </a:t>
            </a:r>
            <a:r>
              <a:rPr lang="en-GB" dirty="0" err="1"/>
              <a:t>onderwijs</a:t>
            </a:r>
            <a:endParaRPr lang="en-GB" dirty="0"/>
          </a:p>
          <a:p>
            <a:pPr lvl="1"/>
            <a:r>
              <a:rPr lang="en-GB" dirty="0" err="1"/>
              <a:t>Onder</a:t>
            </a:r>
            <a:r>
              <a:rPr lang="en-GB" dirty="0"/>
              <a:t> </a:t>
            </a:r>
            <a:r>
              <a:rPr lang="en-GB" dirty="0" err="1"/>
              <a:t>meer</a:t>
            </a:r>
            <a:r>
              <a:rPr lang="en-GB" dirty="0"/>
              <a:t> diploma </a:t>
            </a:r>
            <a:r>
              <a:rPr lang="en-GB" dirty="0" err="1"/>
              <a:t>secundair</a:t>
            </a:r>
            <a:r>
              <a:rPr lang="en-GB" dirty="0"/>
              <a:t> </a:t>
            </a:r>
            <a:r>
              <a:rPr lang="en-GB" dirty="0" err="1"/>
              <a:t>onderwijs</a:t>
            </a:r>
            <a:r>
              <a:rPr lang="en-GB" dirty="0"/>
              <a:t> </a:t>
            </a:r>
            <a:r>
              <a:rPr lang="en-GB" dirty="0" err="1"/>
              <a:t>nodig</a:t>
            </a:r>
            <a:r>
              <a:rPr lang="en-GB" dirty="0"/>
              <a:t> (</a:t>
            </a:r>
            <a:r>
              <a:rPr lang="en-GB" dirty="0" err="1"/>
              <a:t>studenten</a:t>
            </a:r>
            <a:r>
              <a:rPr lang="en-GB" dirty="0"/>
              <a:t> BSO: 7e </a:t>
            </a:r>
            <a:r>
              <a:rPr lang="en-GB" dirty="0" err="1"/>
              <a:t>jaar</a:t>
            </a:r>
            <a:r>
              <a:rPr lang="en-GB" dirty="0"/>
              <a:t>)</a:t>
            </a:r>
          </a:p>
          <a:p>
            <a:pPr lvl="1"/>
            <a:endParaRPr lang="en-GB" dirty="0"/>
          </a:p>
        </p:txBody>
      </p:sp>
      <p:sp>
        <p:nvSpPr>
          <p:cNvPr id="3" name="Tijdelijke aanduiding voor voettekst 2">
            <a:extLst>
              <a:ext uri="{FF2B5EF4-FFF2-40B4-BE49-F238E27FC236}">
                <a16:creationId xmlns:a16="http://schemas.microsoft.com/office/drawing/2014/main" id="{707EDF8D-164E-43B8-B128-B5C567D03C71}"/>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CE8DD4C1-A8C7-4497-9806-2507729F3DD5}"/>
              </a:ext>
            </a:extLst>
          </p:cNvPr>
          <p:cNvSpPr>
            <a:spLocks noGrp="1"/>
          </p:cNvSpPr>
          <p:nvPr>
            <p:ph type="title"/>
          </p:nvPr>
        </p:nvSpPr>
        <p:spPr/>
        <p:txBody>
          <a:bodyPr/>
          <a:lstStyle/>
          <a:p>
            <a:r>
              <a:rPr lang="en-GB" dirty="0"/>
              <a:t>EVC: </a:t>
            </a:r>
            <a:r>
              <a:rPr lang="en-GB" dirty="0" err="1"/>
              <a:t>voor</a:t>
            </a:r>
            <a:r>
              <a:rPr lang="en-GB" dirty="0"/>
              <a:t> </a:t>
            </a:r>
            <a:r>
              <a:rPr lang="en-GB" dirty="0" err="1"/>
              <a:t>wie</a:t>
            </a:r>
            <a:r>
              <a:rPr lang="en-GB" dirty="0"/>
              <a:t>?</a:t>
            </a:r>
            <a:endParaRPr lang="en-BE" dirty="0"/>
          </a:p>
        </p:txBody>
      </p:sp>
      <p:sp>
        <p:nvSpPr>
          <p:cNvPr id="5" name="Tijdelijke aanduiding voor dianummer 4">
            <a:extLst>
              <a:ext uri="{FF2B5EF4-FFF2-40B4-BE49-F238E27FC236}">
                <a16:creationId xmlns:a16="http://schemas.microsoft.com/office/drawing/2014/main" id="{08457B79-0FC2-4C75-96BB-F7600B88069E}"/>
              </a:ext>
            </a:extLst>
          </p:cNvPr>
          <p:cNvSpPr>
            <a:spLocks noGrp="1"/>
          </p:cNvSpPr>
          <p:nvPr>
            <p:ph type="sldNum" sz="quarter" idx="4"/>
          </p:nvPr>
        </p:nvSpPr>
        <p:spPr/>
        <p:txBody>
          <a:bodyPr/>
          <a:lstStyle/>
          <a:p>
            <a:fld id="{2F336F00-3AB5-4F03-8B67-1D1AA9B2DC45}" type="slidenum">
              <a:rPr lang="nl-BE" smtClean="0"/>
              <a:pPr/>
              <a:t>4</a:t>
            </a:fld>
            <a:r>
              <a:rPr lang="en-BE"/>
              <a:t> |</a:t>
            </a:r>
            <a:endParaRPr lang="nl-BE" dirty="0"/>
          </a:p>
        </p:txBody>
      </p:sp>
    </p:spTree>
    <p:extLst>
      <p:ext uri="{BB962C8B-B14F-4D97-AF65-F5344CB8AC3E}">
        <p14:creationId xmlns:p14="http://schemas.microsoft.com/office/powerpoint/2010/main" val="427188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BCDD28-11CB-47F6-B779-C5CBFC8C6C9A}"/>
              </a:ext>
            </a:extLst>
          </p:cNvPr>
          <p:cNvSpPr>
            <a:spLocks noGrp="1"/>
          </p:cNvSpPr>
          <p:nvPr>
            <p:ph idx="1"/>
          </p:nvPr>
        </p:nvSpPr>
        <p:spPr/>
        <p:txBody>
          <a:bodyPr>
            <a:normAutofit/>
          </a:bodyPr>
          <a:lstStyle/>
          <a:p>
            <a:r>
              <a:rPr lang="en-GB" dirty="0" err="1"/>
              <a:t>Voor</a:t>
            </a:r>
            <a:r>
              <a:rPr lang="en-GB" dirty="0"/>
              <a:t> </a:t>
            </a:r>
            <a:r>
              <a:rPr lang="en-GB" dirty="0" err="1"/>
              <a:t>studenten</a:t>
            </a:r>
            <a:r>
              <a:rPr lang="en-GB" dirty="0"/>
              <a:t> met </a:t>
            </a:r>
            <a:r>
              <a:rPr lang="en-GB" dirty="0" err="1"/>
              <a:t>werkervaring</a:t>
            </a:r>
            <a:r>
              <a:rPr lang="en-GB" dirty="0"/>
              <a:t> in het </a:t>
            </a:r>
            <a:r>
              <a:rPr lang="en-GB" dirty="0" err="1"/>
              <a:t>pedagogisch</a:t>
            </a:r>
            <a:r>
              <a:rPr lang="en-GB" dirty="0"/>
              <a:t> </a:t>
            </a:r>
            <a:r>
              <a:rPr lang="en-GB" dirty="0" err="1"/>
              <a:t>werkveld</a:t>
            </a:r>
            <a:endParaRPr lang="en-GB" dirty="0"/>
          </a:p>
          <a:p>
            <a:pPr lvl="1"/>
            <a:r>
              <a:rPr lang="nl-BE" dirty="0"/>
              <a:t>Profiel 1 voor </a:t>
            </a:r>
            <a:r>
              <a:rPr lang="nl-BE" dirty="0" err="1"/>
              <a:t>kindbegeleiders</a:t>
            </a:r>
            <a:r>
              <a:rPr lang="nl-BE" dirty="0"/>
              <a:t> met beperkte ervaring</a:t>
            </a:r>
          </a:p>
          <a:p>
            <a:pPr lvl="1"/>
            <a:r>
              <a:rPr lang="nl-BE" dirty="0"/>
              <a:t>Profiel 2 voor </a:t>
            </a:r>
            <a:r>
              <a:rPr lang="nl-BE" dirty="0" err="1"/>
              <a:t>kindbegeleiders</a:t>
            </a:r>
            <a:r>
              <a:rPr lang="nl-BE" dirty="0"/>
              <a:t> met ruime ervaring</a:t>
            </a:r>
          </a:p>
          <a:p>
            <a:pPr lvl="1"/>
            <a:r>
              <a:rPr lang="nl-BE" dirty="0"/>
              <a:t>Profiel 3 voor leidinggevenden, stafmedewerkers, …</a:t>
            </a:r>
          </a:p>
          <a:p>
            <a:pPr lvl="1"/>
            <a:endParaRPr lang="nl-BE" dirty="0"/>
          </a:p>
          <a:p>
            <a:pPr lvl="1"/>
            <a:r>
              <a:rPr lang="nl-BE" dirty="0"/>
              <a:t>Je hoeft deze profielen niet helemaal te volgen – baseer je op  je eigen werkervaring</a:t>
            </a:r>
          </a:p>
          <a:p>
            <a:pPr lvl="2"/>
            <a:r>
              <a:rPr lang="nl-BE" dirty="0"/>
              <a:t>je kan voor minder vakken een vrijstelling vragen dan in het profiel vervat zit</a:t>
            </a:r>
          </a:p>
          <a:p>
            <a:pPr lvl="2"/>
            <a:r>
              <a:rPr lang="nl-BE"/>
              <a:t>je </a:t>
            </a:r>
            <a:r>
              <a:rPr lang="nl-BE" dirty="0"/>
              <a:t>kan een bijkomende vrijstelling aanvragen voor een vak dat niet vervat zit in </a:t>
            </a:r>
            <a:r>
              <a:rPr lang="nl-BE"/>
              <a:t>het profiel</a:t>
            </a:r>
          </a:p>
          <a:p>
            <a:pPr lvl="2"/>
            <a:endParaRPr lang="nl-BE" dirty="0"/>
          </a:p>
          <a:p>
            <a:pPr lvl="1"/>
            <a:r>
              <a:rPr lang="nl-BE" dirty="0"/>
              <a:t>Verkorting van je traject tot 4 jaar o.b.v. EVC</a:t>
            </a:r>
          </a:p>
          <a:p>
            <a:pPr lvl="2"/>
            <a:r>
              <a:rPr lang="nl-BE" dirty="0"/>
              <a:t>als je vrijstelling krijgt voor verschillende vakken uit profiel 2 (min. </a:t>
            </a:r>
            <a:r>
              <a:rPr lang="nl-BE" dirty="0" err="1"/>
              <a:t>WiT</a:t>
            </a:r>
            <a:r>
              <a:rPr lang="nl-BE" dirty="0"/>
              <a:t> + KKKJ </a:t>
            </a:r>
            <a:r>
              <a:rPr lang="nl-BE" i="1" dirty="0"/>
              <a:t>of</a:t>
            </a:r>
            <a:r>
              <a:rPr lang="nl-BE" dirty="0"/>
              <a:t> PLC) – met slechts 2 vrijstellingen wel een zeer zwaar traject</a:t>
            </a:r>
          </a:p>
          <a:p>
            <a:pPr lvl="2"/>
            <a:r>
              <a:rPr lang="nl-BE" dirty="0"/>
              <a:t>als je vrijstelling krijgt voor alle</a:t>
            </a:r>
            <a:r>
              <a:rPr lang="nl-BE" b="1" dirty="0"/>
              <a:t> </a:t>
            </a:r>
            <a:r>
              <a:rPr lang="nl-BE" dirty="0"/>
              <a:t>vakken uit profiel 3 </a:t>
            </a:r>
          </a:p>
          <a:p>
            <a:pPr lvl="1"/>
            <a:endParaRPr lang="en-GB" dirty="0"/>
          </a:p>
        </p:txBody>
      </p:sp>
      <p:sp>
        <p:nvSpPr>
          <p:cNvPr id="3" name="Tijdelijke aanduiding voor voettekst 2">
            <a:extLst>
              <a:ext uri="{FF2B5EF4-FFF2-40B4-BE49-F238E27FC236}">
                <a16:creationId xmlns:a16="http://schemas.microsoft.com/office/drawing/2014/main" id="{707EDF8D-164E-43B8-B128-B5C567D03C71}"/>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CE8DD4C1-A8C7-4497-9806-2507729F3DD5}"/>
              </a:ext>
            </a:extLst>
          </p:cNvPr>
          <p:cNvSpPr>
            <a:spLocks noGrp="1"/>
          </p:cNvSpPr>
          <p:nvPr>
            <p:ph type="title"/>
          </p:nvPr>
        </p:nvSpPr>
        <p:spPr/>
        <p:txBody>
          <a:bodyPr/>
          <a:lstStyle/>
          <a:p>
            <a:r>
              <a:rPr lang="en-GB" dirty="0"/>
              <a:t>EVC </a:t>
            </a:r>
            <a:r>
              <a:rPr lang="en-GB" dirty="0" err="1"/>
              <a:t>bij</a:t>
            </a:r>
            <a:r>
              <a:rPr lang="en-GB" dirty="0"/>
              <a:t> PJK Switch: </a:t>
            </a:r>
            <a:r>
              <a:rPr lang="en-GB" dirty="0" err="1"/>
              <a:t>voor</a:t>
            </a:r>
            <a:r>
              <a:rPr lang="en-GB" dirty="0"/>
              <a:t> </a:t>
            </a:r>
            <a:r>
              <a:rPr lang="en-GB" dirty="0" err="1"/>
              <a:t>wie</a:t>
            </a:r>
            <a:r>
              <a:rPr lang="en-GB" dirty="0"/>
              <a:t>?</a:t>
            </a:r>
            <a:endParaRPr lang="en-BE" dirty="0"/>
          </a:p>
        </p:txBody>
      </p:sp>
      <p:sp>
        <p:nvSpPr>
          <p:cNvPr id="5" name="Tijdelijke aanduiding voor dianummer 4">
            <a:extLst>
              <a:ext uri="{FF2B5EF4-FFF2-40B4-BE49-F238E27FC236}">
                <a16:creationId xmlns:a16="http://schemas.microsoft.com/office/drawing/2014/main" id="{08457B79-0FC2-4C75-96BB-F7600B88069E}"/>
              </a:ext>
            </a:extLst>
          </p:cNvPr>
          <p:cNvSpPr>
            <a:spLocks noGrp="1"/>
          </p:cNvSpPr>
          <p:nvPr>
            <p:ph type="sldNum" sz="quarter" idx="4"/>
          </p:nvPr>
        </p:nvSpPr>
        <p:spPr/>
        <p:txBody>
          <a:bodyPr/>
          <a:lstStyle/>
          <a:p>
            <a:fld id="{2F336F00-3AB5-4F03-8B67-1D1AA9B2DC45}" type="slidenum">
              <a:rPr lang="nl-BE" smtClean="0"/>
              <a:pPr/>
              <a:t>5</a:t>
            </a:fld>
            <a:r>
              <a:rPr lang="en-BE"/>
              <a:t> |</a:t>
            </a:r>
            <a:endParaRPr lang="nl-BE" dirty="0"/>
          </a:p>
        </p:txBody>
      </p:sp>
    </p:spTree>
    <p:extLst>
      <p:ext uri="{BB962C8B-B14F-4D97-AF65-F5344CB8AC3E}">
        <p14:creationId xmlns:p14="http://schemas.microsoft.com/office/powerpoint/2010/main" val="304789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72A7D7-C078-75AC-93C5-4729D578C71F}"/>
              </a:ext>
            </a:extLst>
          </p:cNvPr>
          <p:cNvSpPr>
            <a:spLocks noGrp="1"/>
          </p:cNvSpPr>
          <p:nvPr>
            <p:ph idx="1"/>
          </p:nvPr>
        </p:nvSpPr>
        <p:spPr/>
        <p:txBody>
          <a:bodyPr/>
          <a:lstStyle/>
          <a:p>
            <a:r>
              <a:rPr lang="nl-BE" dirty="0"/>
              <a:t>De </a:t>
            </a:r>
            <a:r>
              <a:rPr lang="nl-BE" dirty="0">
                <a:solidFill>
                  <a:schemeClr val="accent6"/>
                </a:solidFill>
              </a:rPr>
              <a:t>aanvrager</a:t>
            </a:r>
            <a:r>
              <a:rPr lang="nl-BE" dirty="0"/>
              <a:t> vraagt om herkenning/erkenning van zijn/haar competenties.</a:t>
            </a:r>
          </a:p>
          <a:p>
            <a:r>
              <a:rPr lang="nl-BE" dirty="0"/>
              <a:t>De </a:t>
            </a:r>
            <a:r>
              <a:rPr lang="nl-BE" dirty="0">
                <a:solidFill>
                  <a:schemeClr val="accent6"/>
                </a:solidFill>
              </a:rPr>
              <a:t>EVC begeleider </a:t>
            </a:r>
            <a:r>
              <a:rPr lang="nl-BE" dirty="0"/>
              <a:t>informeert de aanvrager over de procedure en ondersteunt hem/haar bij het invullen van zijn/haar portfolio</a:t>
            </a:r>
          </a:p>
          <a:p>
            <a:r>
              <a:rPr lang="nl-BE" dirty="0"/>
              <a:t>De </a:t>
            </a:r>
            <a:r>
              <a:rPr lang="nl-BE" dirty="0">
                <a:solidFill>
                  <a:schemeClr val="accent6"/>
                </a:solidFill>
              </a:rPr>
              <a:t>EVC assessoren </a:t>
            </a:r>
            <a:r>
              <a:rPr lang="nl-BE" dirty="0"/>
              <a:t>vormen een oordeel over de competenties van de aanvrager binnen het bekwaamheidsonderzoek van de EVC-procedure (bij de standaardprocedure worden twee assessoren aangeduid, bij de vereenvoudigde procedure minstens één assessor.)</a:t>
            </a:r>
          </a:p>
        </p:txBody>
      </p:sp>
      <p:sp>
        <p:nvSpPr>
          <p:cNvPr id="3" name="Tijdelijke aanduiding voor voettekst 2">
            <a:extLst>
              <a:ext uri="{FF2B5EF4-FFF2-40B4-BE49-F238E27FC236}">
                <a16:creationId xmlns:a16="http://schemas.microsoft.com/office/drawing/2014/main" id="{A3F6CAB1-E677-302E-9EBD-00D210AECB23}"/>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977069C4-EBB3-394D-9218-61BB35C93726}"/>
              </a:ext>
            </a:extLst>
          </p:cNvPr>
          <p:cNvSpPr>
            <a:spLocks noGrp="1"/>
          </p:cNvSpPr>
          <p:nvPr>
            <p:ph type="title"/>
          </p:nvPr>
        </p:nvSpPr>
        <p:spPr/>
        <p:txBody>
          <a:bodyPr/>
          <a:lstStyle/>
          <a:p>
            <a:r>
              <a:rPr lang="nl-BE" dirty="0"/>
              <a:t>EVC: actoren</a:t>
            </a:r>
          </a:p>
        </p:txBody>
      </p:sp>
      <p:sp>
        <p:nvSpPr>
          <p:cNvPr id="5" name="Tijdelijke aanduiding voor dianummer 4">
            <a:extLst>
              <a:ext uri="{FF2B5EF4-FFF2-40B4-BE49-F238E27FC236}">
                <a16:creationId xmlns:a16="http://schemas.microsoft.com/office/drawing/2014/main" id="{D05CF24C-B9E5-0CB6-BA30-E762412AF5F6}"/>
              </a:ext>
            </a:extLst>
          </p:cNvPr>
          <p:cNvSpPr>
            <a:spLocks noGrp="1"/>
          </p:cNvSpPr>
          <p:nvPr>
            <p:ph type="sldNum" sz="quarter" idx="4"/>
          </p:nvPr>
        </p:nvSpPr>
        <p:spPr/>
        <p:txBody>
          <a:bodyPr/>
          <a:lstStyle/>
          <a:p>
            <a:fld id="{2F336F00-3AB5-4F03-8B67-1D1AA9B2DC45}" type="slidenum">
              <a:rPr lang="nl-BE" smtClean="0"/>
              <a:pPr/>
              <a:t>6</a:t>
            </a:fld>
            <a:r>
              <a:rPr lang="en-BE"/>
              <a:t> |</a:t>
            </a:r>
            <a:endParaRPr lang="nl-BE" dirty="0"/>
          </a:p>
        </p:txBody>
      </p:sp>
    </p:spTree>
    <p:extLst>
      <p:ext uri="{BB962C8B-B14F-4D97-AF65-F5344CB8AC3E}">
        <p14:creationId xmlns:p14="http://schemas.microsoft.com/office/powerpoint/2010/main" val="372265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8">
            <a:extLst>
              <a:ext uri="{FF2B5EF4-FFF2-40B4-BE49-F238E27FC236}">
                <a16:creationId xmlns:a16="http://schemas.microsoft.com/office/drawing/2014/main" id="{070A45C0-1071-1852-7748-3CE67F7F2D60}"/>
              </a:ext>
            </a:extLst>
          </p:cNvPr>
          <p:cNvGraphicFramePr>
            <a:graphicFrameLocks noGrp="1"/>
          </p:cNvGraphicFramePr>
          <p:nvPr>
            <p:ph idx="1"/>
            <p:extLst>
              <p:ext uri="{D42A27DB-BD31-4B8C-83A1-F6EECF244321}">
                <p14:modId xmlns:p14="http://schemas.microsoft.com/office/powerpoint/2010/main" val="814214544"/>
              </p:ext>
            </p:extLst>
          </p:nvPr>
        </p:nvGraphicFramePr>
        <p:xfrm>
          <a:off x="850500" y="1638300"/>
          <a:ext cx="10726736" cy="3581400"/>
        </p:xfrm>
        <a:graphic>
          <a:graphicData uri="http://schemas.openxmlformats.org/drawingml/2006/table">
            <a:tbl>
              <a:tblPr firstRow="1" bandRow="1">
                <a:tableStyleId>{5C22544A-7EE6-4342-B048-85BDC9FD1C3A}</a:tableStyleId>
              </a:tblPr>
              <a:tblGrid>
                <a:gridCol w="5363368">
                  <a:extLst>
                    <a:ext uri="{9D8B030D-6E8A-4147-A177-3AD203B41FA5}">
                      <a16:colId xmlns:a16="http://schemas.microsoft.com/office/drawing/2014/main" val="1463605118"/>
                    </a:ext>
                  </a:extLst>
                </a:gridCol>
                <a:gridCol w="5363368">
                  <a:extLst>
                    <a:ext uri="{9D8B030D-6E8A-4147-A177-3AD203B41FA5}">
                      <a16:colId xmlns:a16="http://schemas.microsoft.com/office/drawing/2014/main" val="1868150558"/>
                    </a:ext>
                  </a:extLst>
                </a:gridCol>
              </a:tblGrid>
              <a:tr h="370840">
                <a:tc>
                  <a:txBody>
                    <a:bodyPr/>
                    <a:lstStyle/>
                    <a:p>
                      <a:pPr algn="ctr"/>
                      <a:r>
                        <a:rPr lang="nl-BE" dirty="0"/>
                        <a:t>EVC standaardprocedure</a:t>
                      </a:r>
                    </a:p>
                  </a:txBody>
                  <a:tcPr>
                    <a:solidFill>
                      <a:schemeClr val="accent6"/>
                    </a:solidFill>
                  </a:tcPr>
                </a:tc>
                <a:tc>
                  <a:txBody>
                    <a:bodyPr/>
                    <a:lstStyle/>
                    <a:p>
                      <a:pPr algn="ctr"/>
                      <a:r>
                        <a:rPr lang="nl-BE" dirty="0"/>
                        <a:t>EVC vereenvoudigde procedure</a:t>
                      </a:r>
                    </a:p>
                  </a:txBody>
                  <a:tcPr>
                    <a:solidFill>
                      <a:schemeClr val="accent6"/>
                    </a:solidFill>
                  </a:tcPr>
                </a:tc>
                <a:extLst>
                  <a:ext uri="{0D108BD9-81ED-4DB2-BD59-A6C34878D82A}">
                    <a16:rowId xmlns:a16="http://schemas.microsoft.com/office/drawing/2014/main" val="1109425419"/>
                  </a:ext>
                </a:extLst>
              </a:tr>
              <a:tr h="370840">
                <a:tc gridSpan="2">
                  <a:txBody>
                    <a:bodyPr/>
                    <a:lstStyle/>
                    <a:p>
                      <a:pPr algn="ctr"/>
                      <a:r>
                        <a:rPr lang="nl-BE" dirty="0"/>
                        <a:t>Voldoen aan de toelatingsvoorwaarden</a:t>
                      </a:r>
                    </a:p>
                  </a:txBody>
                  <a:tcPr>
                    <a:solidFill>
                      <a:schemeClr val="accent6">
                        <a:lumMod val="40000"/>
                        <a:lumOff val="60000"/>
                      </a:schemeClr>
                    </a:solidFill>
                  </a:tcPr>
                </a:tc>
                <a:tc hMerge="1">
                  <a:txBody>
                    <a:bodyPr/>
                    <a:lstStyle/>
                    <a:p>
                      <a:endParaRPr lang="nl-BE" dirty="0"/>
                    </a:p>
                  </a:txBody>
                  <a:tcPr/>
                </a:tc>
                <a:extLst>
                  <a:ext uri="{0D108BD9-81ED-4DB2-BD59-A6C34878D82A}">
                    <a16:rowId xmlns:a16="http://schemas.microsoft.com/office/drawing/2014/main" val="2013514633"/>
                  </a:ext>
                </a:extLst>
              </a:tr>
              <a:tr h="331660">
                <a:tc>
                  <a:txBody>
                    <a:bodyPr/>
                    <a:lstStyle/>
                    <a:p>
                      <a:r>
                        <a:rPr lang="nl-BE" dirty="0"/>
                        <a:t>Portfolio + soms aanvullend een interview</a:t>
                      </a:r>
                      <a:endParaRPr lang="nl-BE" dirty="0">
                        <a:highlight>
                          <a:srgbClr val="FFFF00"/>
                        </a:highlight>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Portfolio + soms aanvullend een interview</a:t>
                      </a:r>
                    </a:p>
                  </a:txBody>
                  <a:tcPr>
                    <a:solidFill>
                      <a:schemeClr val="accent6">
                        <a:lumMod val="40000"/>
                        <a:lumOff val="60000"/>
                      </a:schemeClr>
                    </a:solidFill>
                  </a:tcPr>
                </a:tc>
                <a:extLst>
                  <a:ext uri="{0D108BD9-81ED-4DB2-BD59-A6C34878D82A}">
                    <a16:rowId xmlns:a16="http://schemas.microsoft.com/office/drawing/2014/main" val="1119648020"/>
                  </a:ext>
                </a:extLst>
              </a:tr>
              <a:tr h="370840">
                <a:tc>
                  <a:txBody>
                    <a:bodyPr/>
                    <a:lstStyle/>
                    <a:p>
                      <a:r>
                        <a:rPr lang="nl-BE" dirty="0"/>
                        <a:t>Beoordeling door 2 assessoren</a:t>
                      </a:r>
                    </a:p>
                  </a:txBody>
                  <a:tcPr>
                    <a:solidFill>
                      <a:schemeClr val="accent6">
                        <a:lumMod val="40000"/>
                        <a:lumOff val="60000"/>
                      </a:schemeClr>
                    </a:solidFill>
                  </a:tcPr>
                </a:tc>
                <a:tc>
                  <a:txBody>
                    <a:bodyPr/>
                    <a:lstStyle/>
                    <a:p>
                      <a:r>
                        <a:rPr lang="nl-BE" dirty="0"/>
                        <a:t>Beoordeling door minstens 1 assessor</a:t>
                      </a:r>
                    </a:p>
                  </a:txBody>
                  <a:tcPr>
                    <a:solidFill>
                      <a:schemeClr val="accent6">
                        <a:lumMod val="40000"/>
                        <a:lumOff val="60000"/>
                      </a:schemeClr>
                    </a:solidFill>
                  </a:tcPr>
                </a:tc>
                <a:extLst>
                  <a:ext uri="{0D108BD9-81ED-4DB2-BD59-A6C34878D82A}">
                    <a16:rowId xmlns:a16="http://schemas.microsoft.com/office/drawing/2014/main" val="3596054045"/>
                  </a:ext>
                </a:extLst>
              </a:tr>
              <a:tr h="370840">
                <a:tc>
                  <a:txBody>
                    <a:bodyPr/>
                    <a:lstStyle/>
                    <a:p>
                      <a:r>
                        <a:rPr lang="nl-BE" dirty="0"/>
                        <a:t>155 euro</a:t>
                      </a:r>
                      <a:br>
                        <a:rPr lang="nl-BE" dirty="0"/>
                      </a:br>
                      <a:r>
                        <a:rPr lang="nl-BE" dirty="0"/>
                        <a:t>(590 indien alle competenties)</a:t>
                      </a:r>
                    </a:p>
                  </a:txBody>
                  <a:tcPr>
                    <a:solidFill>
                      <a:schemeClr val="accent6">
                        <a:lumMod val="40000"/>
                        <a:lumOff val="60000"/>
                      </a:schemeClr>
                    </a:solidFill>
                  </a:tcPr>
                </a:tc>
                <a:tc>
                  <a:txBody>
                    <a:bodyPr/>
                    <a:lstStyle/>
                    <a:p>
                      <a:r>
                        <a:rPr lang="nl-BE" dirty="0"/>
                        <a:t>Vrijstelling van betaling van de kosten</a:t>
                      </a:r>
                    </a:p>
                  </a:txBody>
                  <a:tcPr>
                    <a:solidFill>
                      <a:schemeClr val="accent6">
                        <a:lumMod val="40000"/>
                        <a:lumOff val="60000"/>
                      </a:schemeClr>
                    </a:solidFill>
                  </a:tcPr>
                </a:tc>
                <a:extLst>
                  <a:ext uri="{0D108BD9-81ED-4DB2-BD59-A6C34878D82A}">
                    <a16:rowId xmlns:a16="http://schemas.microsoft.com/office/drawing/2014/main" val="3051621882"/>
                  </a:ext>
                </a:extLst>
              </a:tr>
              <a:tr h="370840">
                <a:tc>
                  <a:txBody>
                    <a:bodyPr/>
                    <a:lstStyle/>
                    <a:p>
                      <a:r>
                        <a:rPr lang="nl-BE" dirty="0"/>
                        <a:t>Bewijzen van competenties voor een onbeperkt aantal studiepunten en vakken</a:t>
                      </a:r>
                    </a:p>
                  </a:txBody>
                  <a:tcPr>
                    <a:solidFill>
                      <a:schemeClr val="accent6">
                        <a:lumMod val="40000"/>
                        <a:lumOff val="60000"/>
                      </a:schemeClr>
                    </a:solidFill>
                  </a:tcPr>
                </a:tc>
                <a:tc>
                  <a:txBody>
                    <a:bodyPr/>
                    <a:lstStyle/>
                    <a:p>
                      <a:r>
                        <a:rPr lang="nl-BE" dirty="0"/>
                        <a:t>Bewijzen van de competenties</a:t>
                      </a:r>
                    </a:p>
                    <a:p>
                      <a:pPr marL="285750" indent="-285750">
                        <a:buFontTx/>
                        <a:buChar char="-"/>
                      </a:pPr>
                      <a:r>
                        <a:rPr lang="nl-BE" dirty="0"/>
                        <a:t>NIET voor vakken met leerdoelen op afsluitend niveau</a:t>
                      </a:r>
                    </a:p>
                    <a:p>
                      <a:pPr marL="285750" indent="-285750">
                        <a:buFontTx/>
                        <a:buChar char="-"/>
                      </a:pPr>
                      <a:r>
                        <a:rPr lang="nl-BE" dirty="0"/>
                        <a:t>Voor een pakket van vakken van max. 18 SP</a:t>
                      </a:r>
                    </a:p>
                    <a:p>
                      <a:pPr marL="285750" indent="-285750">
                        <a:buFontTx/>
                        <a:buChar char="-"/>
                      </a:pPr>
                      <a:r>
                        <a:rPr lang="nl-BE" dirty="0"/>
                        <a:t>Voor een pakket van max. 3 vakken</a:t>
                      </a:r>
                    </a:p>
                  </a:txBody>
                  <a:tcPr>
                    <a:solidFill>
                      <a:schemeClr val="accent6">
                        <a:lumMod val="40000"/>
                        <a:lumOff val="60000"/>
                      </a:schemeClr>
                    </a:solidFill>
                  </a:tcPr>
                </a:tc>
                <a:extLst>
                  <a:ext uri="{0D108BD9-81ED-4DB2-BD59-A6C34878D82A}">
                    <a16:rowId xmlns:a16="http://schemas.microsoft.com/office/drawing/2014/main" val="3135661186"/>
                  </a:ext>
                </a:extLst>
              </a:tr>
            </a:tbl>
          </a:graphicData>
        </a:graphic>
      </p:graphicFrame>
      <p:sp>
        <p:nvSpPr>
          <p:cNvPr id="3" name="Tijdelijke aanduiding voor voettekst 2">
            <a:extLst>
              <a:ext uri="{FF2B5EF4-FFF2-40B4-BE49-F238E27FC236}">
                <a16:creationId xmlns:a16="http://schemas.microsoft.com/office/drawing/2014/main" id="{A4A48009-6BC5-19C3-4320-117BD719BDE0}"/>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2EDD1019-9E2A-C3CA-308C-9D33E23F29B1}"/>
              </a:ext>
            </a:extLst>
          </p:cNvPr>
          <p:cNvSpPr>
            <a:spLocks noGrp="1"/>
          </p:cNvSpPr>
          <p:nvPr>
            <p:ph type="title"/>
          </p:nvPr>
        </p:nvSpPr>
        <p:spPr/>
        <p:txBody>
          <a:bodyPr/>
          <a:lstStyle/>
          <a:p>
            <a:r>
              <a:rPr lang="nl-BE" dirty="0"/>
              <a:t>Twee versies</a:t>
            </a:r>
          </a:p>
        </p:txBody>
      </p:sp>
      <p:sp>
        <p:nvSpPr>
          <p:cNvPr id="5" name="Tijdelijke aanduiding voor dianummer 4">
            <a:extLst>
              <a:ext uri="{FF2B5EF4-FFF2-40B4-BE49-F238E27FC236}">
                <a16:creationId xmlns:a16="http://schemas.microsoft.com/office/drawing/2014/main" id="{B394B8A2-311A-F926-5193-3F274B403DA5}"/>
              </a:ext>
            </a:extLst>
          </p:cNvPr>
          <p:cNvSpPr>
            <a:spLocks noGrp="1"/>
          </p:cNvSpPr>
          <p:nvPr>
            <p:ph type="sldNum" sz="quarter" idx="4"/>
          </p:nvPr>
        </p:nvSpPr>
        <p:spPr/>
        <p:txBody>
          <a:bodyPr/>
          <a:lstStyle/>
          <a:p>
            <a:fld id="{2F336F00-3AB5-4F03-8B67-1D1AA9B2DC45}" type="slidenum">
              <a:rPr lang="nl-BE" smtClean="0"/>
              <a:pPr/>
              <a:t>7</a:t>
            </a:fld>
            <a:r>
              <a:rPr lang="en-BE"/>
              <a:t> |</a:t>
            </a:r>
            <a:endParaRPr lang="nl-BE" dirty="0"/>
          </a:p>
        </p:txBody>
      </p:sp>
    </p:spTree>
    <p:extLst>
      <p:ext uri="{BB962C8B-B14F-4D97-AF65-F5344CB8AC3E}">
        <p14:creationId xmlns:p14="http://schemas.microsoft.com/office/powerpoint/2010/main" val="29476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187B5F-46CD-42AA-3BD9-4BC14FD3E294}"/>
              </a:ext>
            </a:extLst>
          </p:cNvPr>
          <p:cNvSpPr>
            <a:spLocks noGrp="1"/>
          </p:cNvSpPr>
          <p:nvPr>
            <p:ph idx="1"/>
          </p:nvPr>
        </p:nvSpPr>
        <p:spPr/>
        <p:txBody>
          <a:bodyPr>
            <a:normAutofit/>
          </a:bodyPr>
          <a:lstStyle/>
          <a:p>
            <a:r>
              <a:rPr lang="nl-BE" dirty="0"/>
              <a:t>De procedure bestaat uit 5 fasen:</a:t>
            </a:r>
          </a:p>
          <a:p>
            <a:endParaRPr lang="nl-BE" dirty="0"/>
          </a:p>
          <a:p>
            <a:pPr marL="689400" lvl="1" indent="-457200">
              <a:buFont typeface="+mj-lt"/>
              <a:buAutoNum type="arabicPeriod"/>
            </a:pPr>
            <a:r>
              <a:rPr lang="nl-BE" dirty="0"/>
              <a:t>Begeleidingsfase</a:t>
            </a:r>
          </a:p>
          <a:p>
            <a:pPr marL="689400" lvl="1" indent="-457200">
              <a:buFont typeface="+mj-lt"/>
              <a:buAutoNum type="arabicPeriod"/>
            </a:pPr>
            <a:r>
              <a:rPr lang="nl-BE" dirty="0"/>
              <a:t>Aanmeldingsfase</a:t>
            </a:r>
          </a:p>
          <a:p>
            <a:pPr marL="689400" lvl="1" indent="-457200">
              <a:buFont typeface="+mj-lt"/>
              <a:buAutoNum type="arabicPeriod"/>
            </a:pPr>
            <a:r>
              <a:rPr lang="nl-BE" dirty="0"/>
              <a:t>Bekwaamheidsonderzoek</a:t>
            </a:r>
          </a:p>
          <a:p>
            <a:pPr marL="689400" lvl="1" indent="-457200">
              <a:buFont typeface="+mj-lt"/>
              <a:buAutoNum type="arabicPeriod"/>
            </a:pPr>
            <a:r>
              <a:rPr lang="nl-BE" dirty="0"/>
              <a:t>Erkenningsfase</a:t>
            </a:r>
          </a:p>
          <a:p>
            <a:pPr marL="689400" lvl="1" indent="-457200">
              <a:buFont typeface="+mj-lt"/>
              <a:buAutoNum type="arabicPeriod"/>
            </a:pPr>
            <a:r>
              <a:rPr lang="nl-BE" dirty="0"/>
              <a:t>Nazorg</a:t>
            </a:r>
          </a:p>
          <a:p>
            <a:pPr marL="689400" lvl="1" indent="-457200">
              <a:buFont typeface="+mj-lt"/>
              <a:buAutoNum type="arabicPeriod"/>
            </a:pPr>
            <a:r>
              <a:rPr lang="nl-BE" dirty="0"/>
              <a:t>Beroep mogelijk</a:t>
            </a:r>
          </a:p>
          <a:p>
            <a:endParaRPr lang="nl-BE" dirty="0"/>
          </a:p>
        </p:txBody>
      </p:sp>
      <p:sp>
        <p:nvSpPr>
          <p:cNvPr id="3" name="Tijdelijke aanduiding voor voettekst 2">
            <a:extLst>
              <a:ext uri="{FF2B5EF4-FFF2-40B4-BE49-F238E27FC236}">
                <a16:creationId xmlns:a16="http://schemas.microsoft.com/office/drawing/2014/main" id="{465B53A3-4DF4-85B1-06B1-5AA721D221B8}"/>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FD39A4A0-F8B0-B2FE-DFEA-AD33CF937963}"/>
              </a:ext>
            </a:extLst>
          </p:cNvPr>
          <p:cNvSpPr>
            <a:spLocks noGrp="1"/>
          </p:cNvSpPr>
          <p:nvPr>
            <p:ph type="title"/>
          </p:nvPr>
        </p:nvSpPr>
        <p:spPr/>
        <p:txBody>
          <a:bodyPr/>
          <a:lstStyle/>
          <a:p>
            <a:r>
              <a:rPr lang="nl-BE" dirty="0"/>
              <a:t>EVC standaardprocedure</a:t>
            </a:r>
          </a:p>
        </p:txBody>
      </p:sp>
      <p:sp>
        <p:nvSpPr>
          <p:cNvPr id="5" name="Tijdelijke aanduiding voor dianummer 4">
            <a:extLst>
              <a:ext uri="{FF2B5EF4-FFF2-40B4-BE49-F238E27FC236}">
                <a16:creationId xmlns:a16="http://schemas.microsoft.com/office/drawing/2014/main" id="{AB93AD91-8D48-F96E-E37A-3138E76A75DF}"/>
              </a:ext>
            </a:extLst>
          </p:cNvPr>
          <p:cNvSpPr>
            <a:spLocks noGrp="1"/>
          </p:cNvSpPr>
          <p:nvPr>
            <p:ph type="sldNum" sz="quarter" idx="4"/>
          </p:nvPr>
        </p:nvSpPr>
        <p:spPr/>
        <p:txBody>
          <a:bodyPr/>
          <a:lstStyle/>
          <a:p>
            <a:fld id="{2F336F00-3AB5-4F03-8B67-1D1AA9B2DC45}" type="slidenum">
              <a:rPr lang="nl-BE" smtClean="0"/>
              <a:pPr/>
              <a:t>8</a:t>
            </a:fld>
            <a:r>
              <a:rPr lang="en-BE"/>
              <a:t> |</a:t>
            </a:r>
            <a:endParaRPr lang="nl-BE" dirty="0"/>
          </a:p>
        </p:txBody>
      </p:sp>
    </p:spTree>
    <p:extLst>
      <p:ext uri="{BB962C8B-B14F-4D97-AF65-F5344CB8AC3E}">
        <p14:creationId xmlns:p14="http://schemas.microsoft.com/office/powerpoint/2010/main" val="221914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9A23F4-64CE-BB91-6430-F6A7B13DC2F6}"/>
              </a:ext>
            </a:extLst>
          </p:cNvPr>
          <p:cNvSpPr>
            <a:spLocks noGrp="1"/>
          </p:cNvSpPr>
          <p:nvPr>
            <p:ph idx="1"/>
          </p:nvPr>
        </p:nvSpPr>
        <p:spPr/>
        <p:txBody>
          <a:bodyPr>
            <a:normAutofit fontScale="92500"/>
          </a:bodyPr>
          <a:lstStyle/>
          <a:p>
            <a:r>
              <a:rPr lang="nl-BE" dirty="0">
                <a:solidFill>
                  <a:schemeClr val="accent6"/>
                </a:solidFill>
              </a:rPr>
              <a:t>Fase 1: Begeleidingsfase</a:t>
            </a:r>
          </a:p>
          <a:p>
            <a:pPr lvl="1"/>
            <a:r>
              <a:rPr lang="nl-BE" dirty="0"/>
              <a:t>Je krijgt informatie en advies over de procedure: ondersteunende documenten, dit filmpje</a:t>
            </a:r>
          </a:p>
          <a:p>
            <a:pPr lvl="1"/>
            <a:r>
              <a:rPr lang="nl-BE" dirty="0"/>
              <a:t>Online begeleidingsmomenten</a:t>
            </a:r>
          </a:p>
          <a:p>
            <a:endParaRPr lang="nl-BE" dirty="0"/>
          </a:p>
          <a:p>
            <a:r>
              <a:rPr lang="nl-BE" dirty="0">
                <a:solidFill>
                  <a:schemeClr val="accent6"/>
                </a:solidFill>
              </a:rPr>
              <a:t>Fase 2: Aanmeldingsfase</a:t>
            </a:r>
          </a:p>
          <a:p>
            <a:pPr lvl="1"/>
            <a:r>
              <a:rPr lang="nl-BE" dirty="0"/>
              <a:t>Laat op voorhand aan de EVC begeleider weten dat je zal deelnemen aan de EVC standaardprocedure</a:t>
            </a:r>
          </a:p>
          <a:p>
            <a:pPr lvl="1"/>
            <a:r>
              <a:rPr lang="nl-BE" dirty="0"/>
              <a:t>Dien je portfolio in </a:t>
            </a:r>
            <a:r>
              <a:rPr lang="nl-BE" dirty="0" err="1"/>
              <a:t>in</a:t>
            </a:r>
            <a:r>
              <a:rPr lang="nl-BE" dirty="0"/>
              <a:t> 2 exemplaren aan het onthaal van campus Sint-Amandsberg tijdens de openingsuren van het onthaal; teken een bewijs van indienen af</a:t>
            </a:r>
          </a:p>
          <a:p>
            <a:pPr lvl="1"/>
            <a:r>
              <a:rPr lang="nl-BE" dirty="0"/>
              <a:t>Er is een deadline voor indienen in augustus en een in januari, data zie website</a:t>
            </a:r>
          </a:p>
          <a:p>
            <a:pPr lvl="1"/>
            <a:r>
              <a:rPr lang="nl-BE" dirty="0"/>
              <a:t>Verzoek tot betaling (155 euro in 2022) wordt je later toegestuurd</a:t>
            </a:r>
          </a:p>
          <a:p>
            <a:pPr lvl="1"/>
            <a:endParaRPr lang="nl-BE" dirty="0">
              <a:highlight>
                <a:srgbClr val="FFFF00"/>
              </a:highlight>
            </a:endParaRPr>
          </a:p>
          <a:p>
            <a:r>
              <a:rPr lang="nl-BE" dirty="0">
                <a:solidFill>
                  <a:schemeClr val="accent6"/>
                </a:solidFill>
              </a:rPr>
              <a:t>Fase 3: Het bekwaamheidsonderzoek</a:t>
            </a:r>
          </a:p>
          <a:p>
            <a:pPr lvl="1"/>
            <a:r>
              <a:rPr lang="nl-BE" dirty="0"/>
              <a:t>Er wordt onderzocht of de aanvrager de leerdoelen al dan niet verworven heeft.</a:t>
            </a:r>
          </a:p>
          <a:p>
            <a:endParaRPr lang="nl-BE" dirty="0"/>
          </a:p>
        </p:txBody>
      </p:sp>
      <p:sp>
        <p:nvSpPr>
          <p:cNvPr id="3" name="Tijdelijke aanduiding voor voettekst 2">
            <a:extLst>
              <a:ext uri="{FF2B5EF4-FFF2-40B4-BE49-F238E27FC236}">
                <a16:creationId xmlns:a16="http://schemas.microsoft.com/office/drawing/2014/main" id="{8B33E3B4-0DFC-8F8C-437A-00ACA29B71FE}"/>
              </a:ext>
            </a:extLst>
          </p:cNvPr>
          <p:cNvSpPr>
            <a:spLocks noGrp="1"/>
          </p:cNvSpPr>
          <p:nvPr>
            <p:ph type="ftr" sz="quarter" idx="10"/>
          </p:nvPr>
        </p:nvSpPr>
        <p:spPr/>
        <p:txBody>
          <a:bodyPr/>
          <a:lstStyle/>
          <a:p>
            <a:endParaRPr lang="en-BE" dirty="0"/>
          </a:p>
        </p:txBody>
      </p:sp>
      <p:sp>
        <p:nvSpPr>
          <p:cNvPr id="4" name="Titel 3">
            <a:extLst>
              <a:ext uri="{FF2B5EF4-FFF2-40B4-BE49-F238E27FC236}">
                <a16:creationId xmlns:a16="http://schemas.microsoft.com/office/drawing/2014/main" id="{188E113C-F18D-58AF-154F-75ED24ACD703}"/>
              </a:ext>
            </a:extLst>
          </p:cNvPr>
          <p:cNvSpPr>
            <a:spLocks noGrp="1"/>
          </p:cNvSpPr>
          <p:nvPr>
            <p:ph type="title"/>
          </p:nvPr>
        </p:nvSpPr>
        <p:spPr/>
        <p:txBody>
          <a:bodyPr/>
          <a:lstStyle/>
          <a:p>
            <a:r>
              <a:rPr lang="nl-BE" dirty="0"/>
              <a:t>EVC standaardprocedure</a:t>
            </a:r>
          </a:p>
        </p:txBody>
      </p:sp>
      <p:sp>
        <p:nvSpPr>
          <p:cNvPr id="5" name="Tijdelijke aanduiding voor dianummer 4">
            <a:extLst>
              <a:ext uri="{FF2B5EF4-FFF2-40B4-BE49-F238E27FC236}">
                <a16:creationId xmlns:a16="http://schemas.microsoft.com/office/drawing/2014/main" id="{CDBC1510-943C-9DA1-C5FC-23E0B0803F07}"/>
              </a:ext>
            </a:extLst>
          </p:cNvPr>
          <p:cNvSpPr>
            <a:spLocks noGrp="1"/>
          </p:cNvSpPr>
          <p:nvPr>
            <p:ph type="sldNum" sz="quarter" idx="4"/>
          </p:nvPr>
        </p:nvSpPr>
        <p:spPr/>
        <p:txBody>
          <a:bodyPr/>
          <a:lstStyle/>
          <a:p>
            <a:fld id="{2F336F00-3AB5-4F03-8B67-1D1AA9B2DC45}" type="slidenum">
              <a:rPr lang="nl-BE" smtClean="0"/>
              <a:pPr/>
              <a:t>9</a:t>
            </a:fld>
            <a:r>
              <a:rPr lang="en-BE"/>
              <a:t> |</a:t>
            </a:r>
            <a:endParaRPr lang="nl-BE" dirty="0"/>
          </a:p>
        </p:txBody>
      </p:sp>
    </p:spTree>
    <p:extLst>
      <p:ext uri="{BB962C8B-B14F-4D97-AF65-F5344CB8AC3E}">
        <p14:creationId xmlns:p14="http://schemas.microsoft.com/office/powerpoint/2010/main" val="2595984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HS_2020">
  <a:themeElements>
    <a:clrScheme name="AHS">
      <a:dk1>
        <a:srgbClr val="000000"/>
      </a:dk1>
      <a:lt1>
        <a:srgbClr val="FFFFFF"/>
      </a:lt1>
      <a:dk2>
        <a:srgbClr val="919191"/>
      </a:dk2>
      <a:lt2>
        <a:srgbClr val="E6E6E6"/>
      </a:lt2>
      <a:accent1>
        <a:srgbClr val="F58732"/>
      </a:accent1>
      <a:accent2>
        <a:srgbClr val="00A5D9"/>
      </a:accent2>
      <a:accent3>
        <a:srgbClr val="7E57C5"/>
      </a:accent3>
      <a:accent4>
        <a:srgbClr val="ED0034"/>
      </a:accent4>
      <a:accent5>
        <a:srgbClr val="5AB946"/>
      </a:accent5>
      <a:accent6>
        <a:srgbClr val="D20082"/>
      </a:accent6>
      <a:hlink>
        <a:srgbClr val="00000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s_powerpoint_ROZE" id="{797B6743-07A4-4AA2-9A8B-14072C1FD05A}" vid="{BB4F9D08-4AF1-44B3-9F69-33B0D2A88CA7}"/>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11dd6d-87b8-42fd-b5db-c977c682834a">
      <Terms xmlns="http://schemas.microsoft.com/office/infopath/2007/PartnerControls"/>
    </lcf76f155ced4ddcb4097134ff3c332f>
    <TaxCatchAll xmlns="4f6299db-4da8-479f-81cc-a4c20ea726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06AA90340A1499E3275D5A53C8CFC" ma:contentTypeVersion="13" ma:contentTypeDescription="Een nieuw document maken." ma:contentTypeScope="" ma:versionID="b965c5f91e29e0552abe79051a4c06e5">
  <xsd:schema xmlns:xsd="http://www.w3.org/2001/XMLSchema" xmlns:xs="http://www.w3.org/2001/XMLSchema" xmlns:p="http://schemas.microsoft.com/office/2006/metadata/properties" xmlns:ns2="6d11dd6d-87b8-42fd-b5db-c977c682834a" xmlns:ns3="4f6299db-4da8-479f-81cc-a4c20ea7261c" targetNamespace="http://schemas.microsoft.com/office/2006/metadata/properties" ma:root="true" ma:fieldsID="e3067bc2a05804f36d6b7d5a85ca71c4" ns2:_="" ns3:_="">
    <xsd:import namespace="6d11dd6d-87b8-42fd-b5db-c977c682834a"/>
    <xsd:import namespace="4f6299db-4da8-479f-81cc-a4c20ea726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1dd6d-87b8-42fd-b5db-c977c68283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46967e1-d23c-4646-b7e5-c146a542280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6299db-4da8-479f-81cc-a4c20ea726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7bd13b57-bec1-4590-a022-9418ff43e525}" ma:internalName="TaxCatchAll" ma:showField="CatchAllData" ma:web="4f6299db-4da8-479f-81cc-a4c20ea72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886E1-A8E0-486F-8DDE-6E1B47735120}">
  <ds:schemaRefs>
    <ds:schemaRef ds:uri="http://purl.org/dc/elements/1.1/"/>
    <ds:schemaRef ds:uri="http://schemas.microsoft.com/office/2006/metadata/properties"/>
    <ds:schemaRef ds:uri="http://www.w3.org/XML/1998/namespace"/>
    <ds:schemaRef ds:uri="4f6299db-4da8-479f-81cc-a4c20ea7261c"/>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6d11dd6d-87b8-42fd-b5db-c977c682834a"/>
  </ds:schemaRefs>
</ds:datastoreItem>
</file>

<file path=customXml/itemProps2.xml><?xml version="1.0" encoding="utf-8"?>
<ds:datastoreItem xmlns:ds="http://schemas.openxmlformats.org/officeDocument/2006/customXml" ds:itemID="{E0D88BFC-21E0-429C-B168-F06554F59C13}">
  <ds:schemaRefs>
    <ds:schemaRef ds:uri="http://schemas.microsoft.com/sharepoint/v3/contenttype/forms"/>
  </ds:schemaRefs>
</ds:datastoreItem>
</file>

<file path=customXml/itemProps3.xml><?xml version="1.0" encoding="utf-8"?>
<ds:datastoreItem xmlns:ds="http://schemas.openxmlformats.org/officeDocument/2006/customXml" ds:itemID="{26F757CF-B92C-48F7-960A-FF091E8DA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1dd6d-87b8-42fd-b5db-c977c682834a"/>
    <ds:schemaRef ds:uri="4f6299db-4da8-479f-81cc-a4c20ea72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EVC procedure voor PJK Switch_PPT</Template>
  <TotalTime>301</TotalTime>
  <Words>1959</Words>
  <Application>Microsoft Office PowerPoint</Application>
  <PresentationFormat>Breedbeeld</PresentationFormat>
  <Paragraphs>198</Paragraphs>
  <Slides>20</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20</vt:i4>
      </vt:variant>
    </vt:vector>
  </HeadingPairs>
  <TitlesOfParts>
    <vt:vector size="29" baseType="lpstr">
      <vt:lpstr>Segoe UI</vt:lpstr>
      <vt:lpstr>Source Sans Pro</vt:lpstr>
      <vt:lpstr>Arial</vt:lpstr>
      <vt:lpstr>System Font Regular</vt:lpstr>
      <vt:lpstr>Source Sans Pro Semibold</vt:lpstr>
      <vt:lpstr>Calibri</vt:lpstr>
      <vt:lpstr>Wingdings</vt:lpstr>
      <vt:lpstr>Source Sans Pro Light</vt:lpstr>
      <vt:lpstr>AHS_2020</vt:lpstr>
      <vt:lpstr>EVC procedure voor PJK Switch</vt:lpstr>
      <vt:lpstr>Wat is EVC?</vt:lpstr>
      <vt:lpstr>Verschil met EVK</vt:lpstr>
      <vt:lpstr>EVC: voor wie?</vt:lpstr>
      <vt:lpstr>EVC bij PJK Switch: voor wie?</vt:lpstr>
      <vt:lpstr>EVC: actoren</vt:lpstr>
      <vt:lpstr>Twee versies</vt:lpstr>
      <vt:lpstr>EVC standaardprocedure</vt:lpstr>
      <vt:lpstr>EVC standaardprocedure</vt:lpstr>
      <vt:lpstr>EVC standaardprocedure</vt:lpstr>
      <vt:lpstr>Fase 3: Bekwaamheidsonderzoek</vt:lpstr>
      <vt:lpstr>Portfolio: bewijsstukken</vt:lpstr>
      <vt:lpstr>PowerPoint-presentatie</vt:lpstr>
      <vt:lpstr>Portfolio: bewijsstukken</vt:lpstr>
      <vt:lpstr>de STARRT-methodiek</vt:lpstr>
      <vt:lpstr>Portfolio: bewijsstukken</vt:lpstr>
      <vt:lpstr>Opstellen van je portfolio</vt:lpstr>
      <vt:lpstr>Competentiegericht interview</vt:lpstr>
      <vt:lpstr>EVC vereenvoudigde procedure</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Kathy Uvin</dc:creator>
  <cp:lastModifiedBy>Kathy Uvin</cp:lastModifiedBy>
  <cp:revision>5</cp:revision>
  <cp:lastPrinted>2015-01-13T12:26:28Z</cp:lastPrinted>
  <dcterms:created xsi:type="dcterms:W3CDTF">2023-02-09T13:22:20Z</dcterms:created>
  <dcterms:modified xsi:type="dcterms:W3CDTF">2023-03-31T13:13:40Z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0x0101002E006AA90340A1499E3275D5A53C8CFC</vt:lpwstr>
  </property>
  <property fmtid="{D5CDD505-2E9C-101B-9397-08002B2CF9AE}" pid="3" name="MediaServiceImageTags">
    <vt:lpwstr/>
  </property>
</Properties>
</file>